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2"/>
  </p:notesMasterIdLst>
  <p:sldIdLst>
    <p:sldId id="256" r:id="rId2"/>
    <p:sldId id="270" r:id="rId3"/>
    <p:sldId id="274" r:id="rId4"/>
    <p:sldId id="266" r:id="rId5"/>
    <p:sldId id="271" r:id="rId6"/>
    <p:sldId id="272" r:id="rId7"/>
    <p:sldId id="273" r:id="rId8"/>
    <p:sldId id="277" r:id="rId9"/>
    <p:sldId id="285" r:id="rId10"/>
    <p:sldId id="275" r:id="rId11"/>
    <p:sldId id="261" r:id="rId12"/>
    <p:sldId id="276" r:id="rId13"/>
    <p:sldId id="278" r:id="rId14"/>
    <p:sldId id="280" r:id="rId15"/>
    <p:sldId id="279" r:id="rId16"/>
    <p:sldId id="281" r:id="rId17"/>
    <p:sldId id="288" r:id="rId18"/>
    <p:sldId id="282" r:id="rId19"/>
    <p:sldId id="287" r:id="rId20"/>
    <p:sldId id="284" r:id="rId21"/>
  </p:sldIdLst>
  <p:sldSz cx="12192000" cy="6858000"/>
  <p:notesSz cx="6858000" cy="1543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FB537-D22B-E4F8-1317-1B8233A56C14}" v="6" dt="2019-06-26T11:44:41.345"/>
    <p1510:client id="{3C8FE130-0FD0-FBE6-5788-2DCA81CBA6E6}" v="131" dt="2019-06-26T10:25:01.486"/>
    <p1510:client id="{E1BC8B6F-C67D-5B20-AFD5-E460E4C34D1B}" v="1" dt="2019-06-26T23:14:27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43.png"/><Relationship Id="rId7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72.svg"/><Relationship Id="rId4" Type="http://schemas.openxmlformats.org/officeDocument/2006/relationships/image" Target="../media/image44.svg"/><Relationship Id="rId9" Type="http://schemas.openxmlformats.org/officeDocument/2006/relationships/image" Target="../media/image71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svg"/><Relationship Id="rId1" Type="http://schemas.openxmlformats.org/officeDocument/2006/relationships/image" Target="../media/image7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43.png"/><Relationship Id="rId7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72.svg"/><Relationship Id="rId4" Type="http://schemas.openxmlformats.org/officeDocument/2006/relationships/image" Target="../media/image44.svg"/><Relationship Id="rId9" Type="http://schemas.openxmlformats.org/officeDocument/2006/relationships/image" Target="../media/image71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svg"/><Relationship Id="rId1" Type="http://schemas.openxmlformats.org/officeDocument/2006/relationships/image" Target="../media/image7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F13D3-0914-4C6D-AF89-F3EF26D4467C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82F0CB0-F998-45C7-B64C-92A72F0915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Introduction to WMO DBNet</a:t>
          </a:r>
        </a:p>
      </dgm:t>
    </dgm:pt>
    <dgm:pt modelId="{5326EAD9-C28A-4C28-8905-FE07BA8DDA2E}" type="parTrans" cxnId="{75434995-E5B4-4505-8126-90301DD59F15}">
      <dgm:prSet/>
      <dgm:spPr/>
      <dgm:t>
        <a:bodyPr/>
        <a:lstStyle/>
        <a:p>
          <a:endParaRPr lang="en-US"/>
        </a:p>
      </dgm:t>
    </dgm:pt>
    <dgm:pt modelId="{BC13A491-1B2A-41A2-BA05-B3DF1489E928}" type="sibTrans" cxnId="{75434995-E5B4-4505-8126-90301DD59F15}">
      <dgm:prSet/>
      <dgm:spPr/>
      <dgm:t>
        <a:bodyPr/>
        <a:lstStyle/>
        <a:p>
          <a:endParaRPr lang="en-US"/>
        </a:p>
      </dgm:t>
    </dgm:pt>
    <dgm:pt modelId="{C7482A91-50D5-4CBD-9726-E05EDEBDBF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Receiving stations</a:t>
          </a:r>
        </a:p>
      </dgm:t>
    </dgm:pt>
    <dgm:pt modelId="{361D219C-F1CC-40D2-92AC-3C6ABFC91D4B}" type="parTrans" cxnId="{0FC18774-7392-4BA4-8D19-99B2E1DC2FB0}">
      <dgm:prSet/>
      <dgm:spPr/>
      <dgm:t>
        <a:bodyPr/>
        <a:lstStyle/>
        <a:p>
          <a:endParaRPr lang="en-US"/>
        </a:p>
      </dgm:t>
    </dgm:pt>
    <dgm:pt modelId="{F94D3CE8-96D7-4A93-8DEE-34DE680E89E3}" type="sibTrans" cxnId="{0FC18774-7392-4BA4-8D19-99B2E1DC2FB0}">
      <dgm:prSet/>
      <dgm:spPr/>
      <dgm:t>
        <a:bodyPr/>
        <a:lstStyle/>
        <a:p>
          <a:endParaRPr lang="en-US"/>
        </a:p>
      </dgm:t>
    </dgm:pt>
    <dgm:pt modelId="{16162C6E-A3E4-4CEA-AE49-8911204FC8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Traditional Participation</a:t>
          </a:r>
        </a:p>
      </dgm:t>
    </dgm:pt>
    <dgm:pt modelId="{8817F4E9-37E0-4645-942C-DE8CE2DE4AFA}" type="parTrans" cxnId="{C25CC5B8-B78A-41EB-83B9-54CF1480BC2B}">
      <dgm:prSet/>
      <dgm:spPr/>
      <dgm:t>
        <a:bodyPr/>
        <a:lstStyle/>
        <a:p>
          <a:endParaRPr lang="en-US"/>
        </a:p>
      </dgm:t>
    </dgm:pt>
    <dgm:pt modelId="{EB2B5517-B688-49A8-BA45-6AC3FE71E038}" type="sibTrans" cxnId="{C25CC5B8-B78A-41EB-83B9-54CF1480BC2B}">
      <dgm:prSet/>
      <dgm:spPr/>
      <dgm:t>
        <a:bodyPr/>
        <a:lstStyle/>
        <a:p>
          <a:endParaRPr lang="en-US"/>
        </a:p>
      </dgm:t>
    </dgm:pt>
    <dgm:pt modelId="{0AC473DA-F9E1-4B2E-B55F-866711AEE4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Challenges</a:t>
          </a:r>
        </a:p>
      </dgm:t>
    </dgm:pt>
    <dgm:pt modelId="{2A2B0951-B6BC-4CC5-8844-FA2935C23F93}" type="parTrans" cxnId="{82BEE951-3C2B-4D76-9FAF-D24B17CC682B}">
      <dgm:prSet/>
      <dgm:spPr/>
      <dgm:t>
        <a:bodyPr/>
        <a:lstStyle/>
        <a:p>
          <a:endParaRPr lang="en-US"/>
        </a:p>
      </dgm:t>
    </dgm:pt>
    <dgm:pt modelId="{FCCDA7BA-A584-4C40-BC32-4A53037D08F4}" type="sibTrans" cxnId="{82BEE951-3C2B-4D76-9FAF-D24B17CC682B}">
      <dgm:prSet/>
      <dgm:spPr/>
      <dgm:t>
        <a:bodyPr/>
        <a:lstStyle/>
        <a:p>
          <a:endParaRPr lang="en-US"/>
        </a:p>
      </dgm:t>
    </dgm:pt>
    <dgm:pt modelId="{5B93BF6D-CABC-43E9-9FF6-0E0A64ACCC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Regional Challenges</a:t>
          </a:r>
        </a:p>
      </dgm:t>
    </dgm:pt>
    <dgm:pt modelId="{C00F90B9-DC05-45D6-A982-A596C94AA052}" type="parTrans" cxnId="{ECC7EB73-E274-47C1-8D31-50BB84F8D6FD}">
      <dgm:prSet/>
      <dgm:spPr/>
      <dgm:t>
        <a:bodyPr/>
        <a:lstStyle/>
        <a:p>
          <a:endParaRPr lang="en-US"/>
        </a:p>
      </dgm:t>
    </dgm:pt>
    <dgm:pt modelId="{620C094D-EA26-44D5-B76F-E5E4043DAAA3}" type="sibTrans" cxnId="{ECC7EB73-E274-47C1-8D31-50BB84F8D6FD}">
      <dgm:prSet/>
      <dgm:spPr/>
      <dgm:t>
        <a:bodyPr/>
        <a:lstStyle/>
        <a:p>
          <a:endParaRPr lang="en-US"/>
        </a:p>
      </dgm:t>
    </dgm:pt>
    <dgm:pt modelId="{90872589-1FC8-4180-9C75-1745A75959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DBNet Cloud Service</a:t>
          </a:r>
        </a:p>
      </dgm:t>
    </dgm:pt>
    <dgm:pt modelId="{BE557B2E-923F-4FDB-8DBE-8824DAD7535D}" type="parTrans" cxnId="{1A66D707-0D56-47C6-BF68-CCB245141A60}">
      <dgm:prSet/>
      <dgm:spPr/>
      <dgm:t>
        <a:bodyPr/>
        <a:lstStyle/>
        <a:p>
          <a:endParaRPr lang="en-US"/>
        </a:p>
      </dgm:t>
    </dgm:pt>
    <dgm:pt modelId="{771F6A76-70F8-4239-8C2B-406D6D6240BE}" type="sibTrans" cxnId="{1A66D707-0D56-47C6-BF68-CCB245141A60}">
      <dgm:prSet/>
      <dgm:spPr/>
      <dgm:t>
        <a:bodyPr/>
        <a:lstStyle/>
        <a:p>
          <a:endParaRPr lang="en-US"/>
        </a:p>
      </dgm:t>
    </dgm:pt>
    <dgm:pt modelId="{CE1F9623-F68B-4A3C-B89A-AF06B2B08D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Origin</a:t>
          </a:r>
        </a:p>
      </dgm:t>
    </dgm:pt>
    <dgm:pt modelId="{F3B31E33-901D-4836-87C0-07026DAD8833}" type="parTrans" cxnId="{578FB69C-B14A-4C63-AB68-BB2E548FC71C}">
      <dgm:prSet/>
      <dgm:spPr/>
      <dgm:t>
        <a:bodyPr/>
        <a:lstStyle/>
        <a:p>
          <a:endParaRPr lang="en-US"/>
        </a:p>
      </dgm:t>
    </dgm:pt>
    <dgm:pt modelId="{FACA0FCF-1FF7-431D-9B2D-8CD2CE881FF1}" type="sibTrans" cxnId="{578FB69C-B14A-4C63-AB68-BB2E548FC71C}">
      <dgm:prSet/>
      <dgm:spPr/>
      <dgm:t>
        <a:bodyPr/>
        <a:lstStyle/>
        <a:p>
          <a:endParaRPr lang="en-US"/>
        </a:p>
      </dgm:t>
    </dgm:pt>
    <dgm:pt modelId="{980E386A-7D20-46A8-B0B2-DDF76103AC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Overview</a:t>
          </a:r>
        </a:p>
      </dgm:t>
    </dgm:pt>
    <dgm:pt modelId="{ADD2F8AC-8D05-4241-9A70-A11AAB869EB5}" type="parTrans" cxnId="{5FD3C5FB-E7B6-4760-A293-8435AE834D9F}">
      <dgm:prSet/>
      <dgm:spPr/>
      <dgm:t>
        <a:bodyPr/>
        <a:lstStyle/>
        <a:p>
          <a:endParaRPr lang="en-US"/>
        </a:p>
      </dgm:t>
    </dgm:pt>
    <dgm:pt modelId="{B3ED7F48-07D2-4AD7-87DA-4ED4F45DA054}" type="sibTrans" cxnId="{5FD3C5FB-E7B6-4760-A293-8435AE834D9F}">
      <dgm:prSet/>
      <dgm:spPr/>
      <dgm:t>
        <a:bodyPr/>
        <a:lstStyle/>
        <a:p>
          <a:endParaRPr lang="en-US"/>
        </a:p>
      </dgm:t>
    </dgm:pt>
    <dgm:pt modelId="{DCB159D8-E9E5-4965-AF8C-1B4072D6D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Advantages</a:t>
          </a:r>
        </a:p>
      </dgm:t>
    </dgm:pt>
    <dgm:pt modelId="{E96E1CC6-2809-4465-B5FD-1ADAEEE0F136}" type="parTrans" cxnId="{B6CC431B-CE7C-4D8E-9174-D3BA19A4BE65}">
      <dgm:prSet/>
      <dgm:spPr/>
      <dgm:t>
        <a:bodyPr/>
        <a:lstStyle/>
        <a:p>
          <a:endParaRPr lang="en-US"/>
        </a:p>
      </dgm:t>
    </dgm:pt>
    <dgm:pt modelId="{8D6A59AF-AE51-4DFD-8524-CFB21AA79309}" type="sibTrans" cxnId="{B6CC431B-CE7C-4D8E-9174-D3BA19A4BE65}">
      <dgm:prSet/>
      <dgm:spPr/>
      <dgm:t>
        <a:bodyPr/>
        <a:lstStyle/>
        <a:p>
          <a:endParaRPr lang="en-US"/>
        </a:p>
      </dgm:t>
    </dgm:pt>
    <dgm:pt modelId="{B5297712-922E-49AF-866A-2BE160F7E0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Technical Details</a:t>
          </a:r>
        </a:p>
      </dgm:t>
    </dgm:pt>
    <dgm:pt modelId="{FB122074-FFAE-4E15-866E-4E52D377B068}" type="parTrans" cxnId="{54CD74C8-11BF-4880-B00F-B9362AB738B1}">
      <dgm:prSet/>
      <dgm:spPr/>
      <dgm:t>
        <a:bodyPr/>
        <a:lstStyle/>
        <a:p>
          <a:endParaRPr lang="en-US"/>
        </a:p>
      </dgm:t>
    </dgm:pt>
    <dgm:pt modelId="{F147F35B-DD4E-4EF7-92F1-3D9D548A3212}" type="sibTrans" cxnId="{54CD74C8-11BF-4880-B00F-B9362AB738B1}">
      <dgm:prSet/>
      <dgm:spPr/>
      <dgm:t>
        <a:bodyPr/>
        <a:lstStyle/>
        <a:p>
          <a:endParaRPr lang="en-US"/>
        </a:p>
      </dgm:t>
    </dgm:pt>
    <dgm:pt modelId="{9C356350-228D-4AFB-91CF-543A27BEFE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Science Software Distribution</a:t>
          </a:r>
        </a:p>
      </dgm:t>
    </dgm:pt>
    <dgm:pt modelId="{BCB9AA8A-E350-48A4-99B8-A3F56DBA9C56}" type="parTrans" cxnId="{8AA9B418-02A8-469D-9D4A-6A2927AE49B2}">
      <dgm:prSet/>
      <dgm:spPr/>
      <dgm:t>
        <a:bodyPr/>
        <a:lstStyle/>
        <a:p>
          <a:endParaRPr lang="en-US"/>
        </a:p>
      </dgm:t>
    </dgm:pt>
    <dgm:pt modelId="{127F9405-2D73-453B-9761-F8E7FDA1AB4A}" type="sibTrans" cxnId="{8AA9B418-02A8-469D-9D4A-6A2927AE49B2}">
      <dgm:prSet/>
      <dgm:spPr/>
      <dgm:t>
        <a:bodyPr/>
        <a:lstStyle/>
        <a:p>
          <a:endParaRPr lang="en-US"/>
        </a:p>
      </dgm:t>
    </dgm:pt>
    <dgm:pt modelId="{1F2199F4-B479-46BC-82C2-12863C51EF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Monitoring / Metrics / Quality Control</a:t>
          </a:r>
        </a:p>
      </dgm:t>
    </dgm:pt>
    <dgm:pt modelId="{DF2AF87A-D139-45C1-A702-1838129776DC}" type="parTrans" cxnId="{5593BBE1-1AD3-41B9-A8D4-856115C112FF}">
      <dgm:prSet/>
      <dgm:spPr/>
      <dgm:t>
        <a:bodyPr/>
        <a:lstStyle/>
        <a:p>
          <a:endParaRPr lang="en-US"/>
        </a:p>
      </dgm:t>
    </dgm:pt>
    <dgm:pt modelId="{DE35213C-91C6-4C11-8AAC-1D05873A14A9}" type="sibTrans" cxnId="{5593BBE1-1AD3-41B9-A8D4-856115C112FF}">
      <dgm:prSet/>
      <dgm:spPr/>
      <dgm:t>
        <a:bodyPr/>
        <a:lstStyle/>
        <a:p>
          <a:endParaRPr lang="en-US"/>
        </a:p>
      </dgm:t>
    </dgm:pt>
    <dgm:pt modelId="{815294F7-5432-4693-AAC1-F04549605D9A}" type="pres">
      <dgm:prSet presAssocID="{DDDF13D3-0914-4C6D-AF89-F3EF26D4467C}" presName="root" presStyleCnt="0">
        <dgm:presLayoutVars>
          <dgm:dir/>
          <dgm:resizeHandles val="exact"/>
        </dgm:presLayoutVars>
      </dgm:prSet>
      <dgm:spPr/>
    </dgm:pt>
    <dgm:pt modelId="{CA2986AC-05B9-4ABE-8415-15FBB360DAC0}" type="pres">
      <dgm:prSet presAssocID="{E82F0CB0-F998-45C7-B64C-92A72F0915A2}" presName="compNode" presStyleCnt="0"/>
      <dgm:spPr/>
    </dgm:pt>
    <dgm:pt modelId="{306E48F6-BB3D-4F61-8B61-2043AF643FFA}" type="pres">
      <dgm:prSet presAssocID="{E82F0CB0-F998-45C7-B64C-92A72F0915A2}" presName="bgRect" presStyleLbl="bgShp" presStyleIdx="0" presStyleCnt="5"/>
      <dgm:spPr/>
    </dgm:pt>
    <dgm:pt modelId="{F72511F4-8C56-4602-93A6-567718DA74E2}" type="pres">
      <dgm:prSet presAssocID="{E82F0CB0-F998-45C7-B64C-92A72F0915A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5ACC332-6210-4115-8B22-EFA917EB456B}" type="pres">
      <dgm:prSet presAssocID="{E82F0CB0-F998-45C7-B64C-92A72F0915A2}" presName="spaceRect" presStyleCnt="0"/>
      <dgm:spPr/>
    </dgm:pt>
    <dgm:pt modelId="{324DB6E4-08B8-483D-BA05-C6C5DB374249}" type="pres">
      <dgm:prSet presAssocID="{E82F0CB0-F998-45C7-B64C-92A72F0915A2}" presName="parTx" presStyleLbl="revTx" presStyleIdx="0" presStyleCnt="8">
        <dgm:presLayoutVars>
          <dgm:chMax val="0"/>
          <dgm:chPref val="0"/>
        </dgm:presLayoutVars>
      </dgm:prSet>
      <dgm:spPr/>
    </dgm:pt>
    <dgm:pt modelId="{B1F66600-4336-4B37-87F7-F5EDDEA2212D}" type="pres">
      <dgm:prSet presAssocID="{BC13A491-1B2A-41A2-BA05-B3DF1489E928}" presName="sibTrans" presStyleCnt="0"/>
      <dgm:spPr/>
    </dgm:pt>
    <dgm:pt modelId="{EBF0D7D1-A630-4CE3-B204-AD192E05FD19}" type="pres">
      <dgm:prSet presAssocID="{C7482A91-50D5-4CBD-9726-E05EDEBDBF87}" presName="compNode" presStyleCnt="0"/>
      <dgm:spPr/>
    </dgm:pt>
    <dgm:pt modelId="{308C3B42-EBA1-4BEB-A519-7FE2489A592F}" type="pres">
      <dgm:prSet presAssocID="{C7482A91-50D5-4CBD-9726-E05EDEBDBF87}" presName="bgRect" presStyleLbl="bgShp" presStyleIdx="1" presStyleCnt="5"/>
      <dgm:spPr/>
    </dgm:pt>
    <dgm:pt modelId="{9CDDC311-F61E-4655-A0BE-41A7160D05B3}" type="pres">
      <dgm:prSet presAssocID="{C7482A91-50D5-4CBD-9726-E05EDEBDBF8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1C7CEB2-1182-4F69-8C42-FC9FBA4613E7}" type="pres">
      <dgm:prSet presAssocID="{C7482A91-50D5-4CBD-9726-E05EDEBDBF87}" presName="spaceRect" presStyleCnt="0"/>
      <dgm:spPr/>
    </dgm:pt>
    <dgm:pt modelId="{69F3F5E2-A475-469D-8C07-6BFFDCC885A3}" type="pres">
      <dgm:prSet presAssocID="{C7482A91-50D5-4CBD-9726-E05EDEBDBF87}" presName="parTx" presStyleLbl="revTx" presStyleIdx="1" presStyleCnt="8">
        <dgm:presLayoutVars>
          <dgm:chMax val="0"/>
          <dgm:chPref val="0"/>
        </dgm:presLayoutVars>
      </dgm:prSet>
      <dgm:spPr/>
    </dgm:pt>
    <dgm:pt modelId="{079B21BF-3B0C-4C7F-8F03-418C77C2A77B}" type="pres">
      <dgm:prSet presAssocID="{C7482A91-50D5-4CBD-9726-E05EDEBDBF87}" presName="desTx" presStyleLbl="revTx" presStyleIdx="2" presStyleCnt="8">
        <dgm:presLayoutVars/>
      </dgm:prSet>
      <dgm:spPr/>
    </dgm:pt>
    <dgm:pt modelId="{FBDFBCCC-AD48-4F62-904D-3A49F85C5885}" type="pres">
      <dgm:prSet presAssocID="{F94D3CE8-96D7-4A93-8DEE-34DE680E89E3}" presName="sibTrans" presStyleCnt="0"/>
      <dgm:spPr/>
    </dgm:pt>
    <dgm:pt modelId="{47CCE6F5-0EF7-4780-B0CD-6B9D7981682F}" type="pres">
      <dgm:prSet presAssocID="{5B93BF6D-CABC-43E9-9FF6-0E0A64ACCCD6}" presName="compNode" presStyleCnt="0"/>
      <dgm:spPr/>
    </dgm:pt>
    <dgm:pt modelId="{8B54623B-A6D9-49DF-9BC0-E3BA91F7A24A}" type="pres">
      <dgm:prSet presAssocID="{5B93BF6D-CABC-43E9-9FF6-0E0A64ACCCD6}" presName="bgRect" presStyleLbl="bgShp" presStyleIdx="2" presStyleCnt="5"/>
      <dgm:spPr/>
    </dgm:pt>
    <dgm:pt modelId="{90905A86-7B06-485F-BC18-745A974632A6}" type="pres">
      <dgm:prSet presAssocID="{5B93BF6D-CABC-43E9-9FF6-0E0A64ACCCD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8CD50A18-3256-4CE8-9E48-9BD66CBBB960}" type="pres">
      <dgm:prSet presAssocID="{5B93BF6D-CABC-43E9-9FF6-0E0A64ACCCD6}" presName="spaceRect" presStyleCnt="0"/>
      <dgm:spPr/>
    </dgm:pt>
    <dgm:pt modelId="{364552ED-4C0D-44D4-B090-8D643A96C441}" type="pres">
      <dgm:prSet presAssocID="{5B93BF6D-CABC-43E9-9FF6-0E0A64ACCCD6}" presName="parTx" presStyleLbl="revTx" presStyleIdx="3" presStyleCnt="8">
        <dgm:presLayoutVars>
          <dgm:chMax val="0"/>
          <dgm:chPref val="0"/>
        </dgm:presLayoutVars>
      </dgm:prSet>
      <dgm:spPr/>
    </dgm:pt>
    <dgm:pt modelId="{8E140635-2127-4CFF-8B24-B5F374652F3F}" type="pres">
      <dgm:prSet presAssocID="{620C094D-EA26-44D5-B76F-E5E4043DAAA3}" presName="sibTrans" presStyleCnt="0"/>
      <dgm:spPr/>
    </dgm:pt>
    <dgm:pt modelId="{BA671949-1F44-417E-8457-8C0B55EB8E38}" type="pres">
      <dgm:prSet presAssocID="{90872589-1FC8-4180-9C75-1745A75959C0}" presName="compNode" presStyleCnt="0"/>
      <dgm:spPr/>
    </dgm:pt>
    <dgm:pt modelId="{1CA96FC0-8B3C-4D26-A239-7158066BC005}" type="pres">
      <dgm:prSet presAssocID="{90872589-1FC8-4180-9C75-1745A75959C0}" presName="bgRect" presStyleLbl="bgShp" presStyleIdx="3" presStyleCnt="5"/>
      <dgm:spPr/>
    </dgm:pt>
    <dgm:pt modelId="{9EFFB144-21BE-447D-8109-DA48782CF03F}" type="pres">
      <dgm:prSet presAssocID="{90872589-1FC8-4180-9C75-1745A75959C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35CCC45B-FF7C-4837-B4B0-ABD235C304DE}" type="pres">
      <dgm:prSet presAssocID="{90872589-1FC8-4180-9C75-1745A75959C0}" presName="spaceRect" presStyleCnt="0"/>
      <dgm:spPr/>
    </dgm:pt>
    <dgm:pt modelId="{63C12E49-5D16-4DB5-A853-59A344C5B062}" type="pres">
      <dgm:prSet presAssocID="{90872589-1FC8-4180-9C75-1745A75959C0}" presName="parTx" presStyleLbl="revTx" presStyleIdx="4" presStyleCnt="8">
        <dgm:presLayoutVars>
          <dgm:chMax val="0"/>
          <dgm:chPref val="0"/>
        </dgm:presLayoutVars>
      </dgm:prSet>
      <dgm:spPr/>
    </dgm:pt>
    <dgm:pt modelId="{F2AEFDF5-9ECE-43A0-B4F3-D44EB9CA3F51}" type="pres">
      <dgm:prSet presAssocID="{90872589-1FC8-4180-9C75-1745A75959C0}" presName="desTx" presStyleLbl="revTx" presStyleIdx="5" presStyleCnt="8">
        <dgm:presLayoutVars/>
      </dgm:prSet>
      <dgm:spPr/>
    </dgm:pt>
    <dgm:pt modelId="{84AE70EA-3260-40C9-872B-32B9A6C05040}" type="pres">
      <dgm:prSet presAssocID="{771F6A76-70F8-4239-8C2B-406D6D6240BE}" presName="sibTrans" presStyleCnt="0"/>
      <dgm:spPr/>
    </dgm:pt>
    <dgm:pt modelId="{C58D2A6E-A460-4617-8A28-4450458493C7}" type="pres">
      <dgm:prSet presAssocID="{B5297712-922E-49AF-866A-2BE160F7E0EC}" presName="compNode" presStyleCnt="0"/>
      <dgm:spPr/>
    </dgm:pt>
    <dgm:pt modelId="{F44D4740-478B-47E7-8F0E-81F7B700E77F}" type="pres">
      <dgm:prSet presAssocID="{B5297712-922E-49AF-866A-2BE160F7E0EC}" presName="bgRect" presStyleLbl="bgShp" presStyleIdx="4" presStyleCnt="5"/>
      <dgm:spPr/>
    </dgm:pt>
    <dgm:pt modelId="{BB3EE12D-B7C5-4FA6-B6B8-7DB582871394}" type="pres">
      <dgm:prSet presAssocID="{B5297712-922E-49AF-866A-2BE160F7E0E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030A8D5-CA81-4E59-B6D9-5EEB6D69E1F4}" type="pres">
      <dgm:prSet presAssocID="{B5297712-922E-49AF-866A-2BE160F7E0EC}" presName="spaceRect" presStyleCnt="0"/>
      <dgm:spPr/>
    </dgm:pt>
    <dgm:pt modelId="{5381038E-F47F-4846-84AA-7FEA090908C0}" type="pres">
      <dgm:prSet presAssocID="{B5297712-922E-49AF-866A-2BE160F7E0EC}" presName="parTx" presStyleLbl="revTx" presStyleIdx="6" presStyleCnt="8">
        <dgm:presLayoutVars>
          <dgm:chMax val="0"/>
          <dgm:chPref val="0"/>
        </dgm:presLayoutVars>
      </dgm:prSet>
      <dgm:spPr/>
    </dgm:pt>
    <dgm:pt modelId="{7C2903E7-85D9-4981-9C0D-491829AF4786}" type="pres">
      <dgm:prSet presAssocID="{B5297712-922E-49AF-866A-2BE160F7E0EC}" presName="desTx" presStyleLbl="revTx" presStyleIdx="7" presStyleCnt="8">
        <dgm:presLayoutVars/>
      </dgm:prSet>
      <dgm:spPr/>
    </dgm:pt>
  </dgm:ptLst>
  <dgm:cxnLst>
    <dgm:cxn modelId="{1A66D707-0D56-47C6-BF68-CCB245141A60}" srcId="{DDDF13D3-0914-4C6D-AF89-F3EF26D4467C}" destId="{90872589-1FC8-4180-9C75-1745A75959C0}" srcOrd="3" destOrd="0" parTransId="{BE557B2E-923F-4FDB-8DBE-8824DAD7535D}" sibTransId="{771F6A76-70F8-4239-8C2B-406D6D6240BE}"/>
    <dgm:cxn modelId="{39E17C0E-9BD6-4F03-AB1D-640F4D731A85}" type="presOf" srcId="{C7482A91-50D5-4CBD-9726-E05EDEBDBF87}" destId="{69F3F5E2-A475-469D-8C07-6BFFDCC885A3}" srcOrd="0" destOrd="0" presId="urn:microsoft.com/office/officeart/2018/2/layout/IconVerticalSolidList"/>
    <dgm:cxn modelId="{4AF3070F-3D1F-4A5C-89DF-A21F312B1213}" type="presOf" srcId="{9C356350-228D-4AFB-91CF-543A27BEFE66}" destId="{7C2903E7-85D9-4981-9C0D-491829AF4786}" srcOrd="0" destOrd="0" presId="urn:microsoft.com/office/officeart/2018/2/layout/IconVerticalSolidList"/>
    <dgm:cxn modelId="{A9E39313-AF6D-4CC1-B36C-6B2D2E48232E}" type="presOf" srcId="{E82F0CB0-F998-45C7-B64C-92A72F0915A2}" destId="{324DB6E4-08B8-483D-BA05-C6C5DB374249}" srcOrd="0" destOrd="0" presId="urn:microsoft.com/office/officeart/2018/2/layout/IconVerticalSolidList"/>
    <dgm:cxn modelId="{8AA9B418-02A8-469D-9D4A-6A2927AE49B2}" srcId="{B5297712-922E-49AF-866A-2BE160F7E0EC}" destId="{9C356350-228D-4AFB-91CF-543A27BEFE66}" srcOrd="0" destOrd="0" parTransId="{BCB9AA8A-E350-48A4-99B8-A3F56DBA9C56}" sibTransId="{127F9405-2D73-453B-9761-F8E7FDA1AB4A}"/>
    <dgm:cxn modelId="{B6CC431B-CE7C-4D8E-9174-D3BA19A4BE65}" srcId="{90872589-1FC8-4180-9C75-1745A75959C0}" destId="{DCB159D8-E9E5-4965-AF8C-1B4072D6DB47}" srcOrd="2" destOrd="0" parTransId="{E96E1CC6-2809-4465-B5FD-1ADAEEE0F136}" sibTransId="{8D6A59AF-AE51-4DFD-8524-CFB21AA79309}"/>
    <dgm:cxn modelId="{08E5FA2A-B0D3-47A9-AB83-5EABA9D39399}" type="presOf" srcId="{CE1F9623-F68B-4A3C-B89A-AF06B2B08DD5}" destId="{F2AEFDF5-9ECE-43A0-B4F3-D44EB9CA3F51}" srcOrd="0" destOrd="0" presId="urn:microsoft.com/office/officeart/2018/2/layout/IconVerticalSolidList"/>
    <dgm:cxn modelId="{2B9AA433-C595-468D-901D-0C6C62A6C7AD}" type="presOf" srcId="{B5297712-922E-49AF-866A-2BE160F7E0EC}" destId="{5381038E-F47F-4846-84AA-7FEA090908C0}" srcOrd="0" destOrd="0" presId="urn:microsoft.com/office/officeart/2018/2/layout/IconVerticalSolidList"/>
    <dgm:cxn modelId="{4225295D-D242-45E8-BFB9-042D76AD31FD}" type="presOf" srcId="{DDDF13D3-0914-4C6D-AF89-F3EF26D4467C}" destId="{815294F7-5432-4693-AAC1-F04549605D9A}" srcOrd="0" destOrd="0" presId="urn:microsoft.com/office/officeart/2018/2/layout/IconVerticalSolidList"/>
    <dgm:cxn modelId="{C40B0C66-13DF-4B5A-A0A7-49E9B6F78A49}" type="presOf" srcId="{1F2199F4-B479-46BC-82C2-12863C51EF30}" destId="{7C2903E7-85D9-4981-9C0D-491829AF4786}" srcOrd="0" destOrd="1" presId="urn:microsoft.com/office/officeart/2018/2/layout/IconVerticalSolidList"/>
    <dgm:cxn modelId="{22A7CE6E-9052-4F86-AB68-AA2859C84812}" type="presOf" srcId="{DCB159D8-E9E5-4965-AF8C-1B4072D6DB47}" destId="{F2AEFDF5-9ECE-43A0-B4F3-D44EB9CA3F51}" srcOrd="0" destOrd="2" presId="urn:microsoft.com/office/officeart/2018/2/layout/IconVerticalSolidList"/>
    <dgm:cxn modelId="{82BEE951-3C2B-4D76-9FAF-D24B17CC682B}" srcId="{C7482A91-50D5-4CBD-9726-E05EDEBDBF87}" destId="{0AC473DA-F9E1-4B2E-B55F-866711AEE4F6}" srcOrd="1" destOrd="0" parTransId="{2A2B0951-B6BC-4CC5-8844-FA2935C23F93}" sibTransId="{FCCDA7BA-A584-4C40-BC32-4A53037D08F4}"/>
    <dgm:cxn modelId="{ECC7EB73-E274-47C1-8D31-50BB84F8D6FD}" srcId="{DDDF13D3-0914-4C6D-AF89-F3EF26D4467C}" destId="{5B93BF6D-CABC-43E9-9FF6-0E0A64ACCCD6}" srcOrd="2" destOrd="0" parTransId="{C00F90B9-DC05-45D6-A982-A596C94AA052}" sibTransId="{620C094D-EA26-44D5-B76F-E5E4043DAAA3}"/>
    <dgm:cxn modelId="{0FC18774-7392-4BA4-8D19-99B2E1DC2FB0}" srcId="{DDDF13D3-0914-4C6D-AF89-F3EF26D4467C}" destId="{C7482A91-50D5-4CBD-9726-E05EDEBDBF87}" srcOrd="1" destOrd="0" parTransId="{361D219C-F1CC-40D2-92AC-3C6ABFC91D4B}" sibTransId="{F94D3CE8-96D7-4A93-8DEE-34DE680E89E3}"/>
    <dgm:cxn modelId="{1A31617D-C456-4CCA-A6B9-6EFD82C55F06}" type="presOf" srcId="{16162C6E-A3E4-4CEA-AE49-8911204FC833}" destId="{079B21BF-3B0C-4C7F-8F03-418C77C2A77B}" srcOrd="0" destOrd="0" presId="urn:microsoft.com/office/officeart/2018/2/layout/IconVerticalSolidList"/>
    <dgm:cxn modelId="{D65F2981-46FD-4B81-B392-31D78228ED41}" type="presOf" srcId="{90872589-1FC8-4180-9C75-1745A75959C0}" destId="{63C12E49-5D16-4DB5-A853-59A344C5B062}" srcOrd="0" destOrd="0" presId="urn:microsoft.com/office/officeart/2018/2/layout/IconVerticalSolidList"/>
    <dgm:cxn modelId="{75434995-E5B4-4505-8126-90301DD59F15}" srcId="{DDDF13D3-0914-4C6D-AF89-F3EF26D4467C}" destId="{E82F0CB0-F998-45C7-B64C-92A72F0915A2}" srcOrd="0" destOrd="0" parTransId="{5326EAD9-C28A-4C28-8905-FE07BA8DDA2E}" sibTransId="{BC13A491-1B2A-41A2-BA05-B3DF1489E928}"/>
    <dgm:cxn modelId="{578FB69C-B14A-4C63-AB68-BB2E548FC71C}" srcId="{90872589-1FC8-4180-9C75-1745A75959C0}" destId="{CE1F9623-F68B-4A3C-B89A-AF06B2B08DD5}" srcOrd="0" destOrd="0" parTransId="{F3B31E33-901D-4836-87C0-07026DAD8833}" sibTransId="{FACA0FCF-1FF7-431D-9B2D-8CD2CE881FF1}"/>
    <dgm:cxn modelId="{C25CC5B8-B78A-41EB-83B9-54CF1480BC2B}" srcId="{C7482A91-50D5-4CBD-9726-E05EDEBDBF87}" destId="{16162C6E-A3E4-4CEA-AE49-8911204FC833}" srcOrd="0" destOrd="0" parTransId="{8817F4E9-37E0-4645-942C-DE8CE2DE4AFA}" sibTransId="{EB2B5517-B688-49A8-BA45-6AC3FE71E038}"/>
    <dgm:cxn modelId="{1DAED5C4-0A3D-41CA-8734-45C64EBB122D}" type="presOf" srcId="{980E386A-7D20-46A8-B0B2-DDF76103AC41}" destId="{F2AEFDF5-9ECE-43A0-B4F3-D44EB9CA3F51}" srcOrd="0" destOrd="1" presId="urn:microsoft.com/office/officeart/2018/2/layout/IconVerticalSolidList"/>
    <dgm:cxn modelId="{54CD74C8-11BF-4880-B00F-B9362AB738B1}" srcId="{DDDF13D3-0914-4C6D-AF89-F3EF26D4467C}" destId="{B5297712-922E-49AF-866A-2BE160F7E0EC}" srcOrd="4" destOrd="0" parTransId="{FB122074-FFAE-4E15-866E-4E52D377B068}" sibTransId="{F147F35B-DD4E-4EF7-92F1-3D9D548A3212}"/>
    <dgm:cxn modelId="{3A0608D5-64E4-4C28-8877-DD921A752D20}" type="presOf" srcId="{5B93BF6D-CABC-43E9-9FF6-0E0A64ACCCD6}" destId="{364552ED-4C0D-44D4-B090-8D643A96C441}" srcOrd="0" destOrd="0" presId="urn:microsoft.com/office/officeart/2018/2/layout/IconVerticalSolidList"/>
    <dgm:cxn modelId="{5593BBE1-1AD3-41B9-A8D4-856115C112FF}" srcId="{B5297712-922E-49AF-866A-2BE160F7E0EC}" destId="{1F2199F4-B479-46BC-82C2-12863C51EF30}" srcOrd="1" destOrd="0" parTransId="{DF2AF87A-D139-45C1-A702-1838129776DC}" sibTransId="{DE35213C-91C6-4C11-8AAC-1D05873A14A9}"/>
    <dgm:cxn modelId="{A5FDF8F2-DC14-4202-AE0A-8426E028977E}" type="presOf" srcId="{0AC473DA-F9E1-4B2E-B55F-866711AEE4F6}" destId="{079B21BF-3B0C-4C7F-8F03-418C77C2A77B}" srcOrd="0" destOrd="1" presId="urn:microsoft.com/office/officeart/2018/2/layout/IconVerticalSolidList"/>
    <dgm:cxn modelId="{5FD3C5FB-E7B6-4760-A293-8435AE834D9F}" srcId="{90872589-1FC8-4180-9C75-1745A75959C0}" destId="{980E386A-7D20-46A8-B0B2-DDF76103AC41}" srcOrd="1" destOrd="0" parTransId="{ADD2F8AC-8D05-4241-9A70-A11AAB869EB5}" sibTransId="{B3ED7F48-07D2-4AD7-87DA-4ED4F45DA054}"/>
    <dgm:cxn modelId="{FB203629-16E4-4440-A54E-63E2F9F95CEB}" type="presParOf" srcId="{815294F7-5432-4693-AAC1-F04549605D9A}" destId="{CA2986AC-05B9-4ABE-8415-15FBB360DAC0}" srcOrd="0" destOrd="0" presId="urn:microsoft.com/office/officeart/2018/2/layout/IconVerticalSolidList"/>
    <dgm:cxn modelId="{9B14A3EE-D92C-4A85-A0CF-B74E066D457C}" type="presParOf" srcId="{CA2986AC-05B9-4ABE-8415-15FBB360DAC0}" destId="{306E48F6-BB3D-4F61-8B61-2043AF643FFA}" srcOrd="0" destOrd="0" presId="urn:microsoft.com/office/officeart/2018/2/layout/IconVerticalSolidList"/>
    <dgm:cxn modelId="{55BEFEFB-B666-4B11-A39F-3090E55B3BCD}" type="presParOf" srcId="{CA2986AC-05B9-4ABE-8415-15FBB360DAC0}" destId="{F72511F4-8C56-4602-93A6-567718DA74E2}" srcOrd="1" destOrd="0" presId="urn:microsoft.com/office/officeart/2018/2/layout/IconVerticalSolidList"/>
    <dgm:cxn modelId="{B22D2E56-4F7F-416C-A86A-4877C9C02FA8}" type="presParOf" srcId="{CA2986AC-05B9-4ABE-8415-15FBB360DAC0}" destId="{25ACC332-6210-4115-8B22-EFA917EB456B}" srcOrd="2" destOrd="0" presId="urn:microsoft.com/office/officeart/2018/2/layout/IconVerticalSolidList"/>
    <dgm:cxn modelId="{B1852D3A-FBF8-4EA5-AE37-BC1A3DCEBB7A}" type="presParOf" srcId="{CA2986AC-05B9-4ABE-8415-15FBB360DAC0}" destId="{324DB6E4-08B8-483D-BA05-C6C5DB374249}" srcOrd="3" destOrd="0" presId="urn:microsoft.com/office/officeart/2018/2/layout/IconVerticalSolidList"/>
    <dgm:cxn modelId="{7958BA05-148F-4B17-957F-3CEE3776DF3F}" type="presParOf" srcId="{815294F7-5432-4693-AAC1-F04549605D9A}" destId="{B1F66600-4336-4B37-87F7-F5EDDEA2212D}" srcOrd="1" destOrd="0" presId="urn:microsoft.com/office/officeart/2018/2/layout/IconVerticalSolidList"/>
    <dgm:cxn modelId="{5B4A045A-CD41-49A2-A4C4-59215DF8DEB9}" type="presParOf" srcId="{815294F7-5432-4693-AAC1-F04549605D9A}" destId="{EBF0D7D1-A630-4CE3-B204-AD192E05FD19}" srcOrd="2" destOrd="0" presId="urn:microsoft.com/office/officeart/2018/2/layout/IconVerticalSolidList"/>
    <dgm:cxn modelId="{9F259F4B-1C2F-41D7-8B25-813A1A0798F7}" type="presParOf" srcId="{EBF0D7D1-A630-4CE3-B204-AD192E05FD19}" destId="{308C3B42-EBA1-4BEB-A519-7FE2489A592F}" srcOrd="0" destOrd="0" presId="urn:microsoft.com/office/officeart/2018/2/layout/IconVerticalSolidList"/>
    <dgm:cxn modelId="{7050F802-C9F7-4BBA-B319-D7B85C050B95}" type="presParOf" srcId="{EBF0D7D1-A630-4CE3-B204-AD192E05FD19}" destId="{9CDDC311-F61E-4655-A0BE-41A7160D05B3}" srcOrd="1" destOrd="0" presId="urn:microsoft.com/office/officeart/2018/2/layout/IconVerticalSolidList"/>
    <dgm:cxn modelId="{BDA64C89-2FBA-4768-B9F8-35B6DD8D3162}" type="presParOf" srcId="{EBF0D7D1-A630-4CE3-B204-AD192E05FD19}" destId="{31C7CEB2-1182-4F69-8C42-FC9FBA4613E7}" srcOrd="2" destOrd="0" presId="urn:microsoft.com/office/officeart/2018/2/layout/IconVerticalSolidList"/>
    <dgm:cxn modelId="{B6CFD1A4-F584-4152-88DE-71AAC93FDBE0}" type="presParOf" srcId="{EBF0D7D1-A630-4CE3-B204-AD192E05FD19}" destId="{69F3F5E2-A475-469D-8C07-6BFFDCC885A3}" srcOrd="3" destOrd="0" presId="urn:microsoft.com/office/officeart/2018/2/layout/IconVerticalSolidList"/>
    <dgm:cxn modelId="{F8A56E0E-6403-45CA-A095-DFC588C01F03}" type="presParOf" srcId="{EBF0D7D1-A630-4CE3-B204-AD192E05FD19}" destId="{079B21BF-3B0C-4C7F-8F03-418C77C2A77B}" srcOrd="4" destOrd="0" presId="urn:microsoft.com/office/officeart/2018/2/layout/IconVerticalSolidList"/>
    <dgm:cxn modelId="{A3D659EE-11FE-4697-8138-5A314B2320EE}" type="presParOf" srcId="{815294F7-5432-4693-AAC1-F04549605D9A}" destId="{FBDFBCCC-AD48-4F62-904D-3A49F85C5885}" srcOrd="3" destOrd="0" presId="urn:microsoft.com/office/officeart/2018/2/layout/IconVerticalSolidList"/>
    <dgm:cxn modelId="{7F107883-ECA2-4DB5-9A04-536E6626648C}" type="presParOf" srcId="{815294F7-5432-4693-AAC1-F04549605D9A}" destId="{47CCE6F5-0EF7-4780-B0CD-6B9D7981682F}" srcOrd="4" destOrd="0" presId="urn:microsoft.com/office/officeart/2018/2/layout/IconVerticalSolidList"/>
    <dgm:cxn modelId="{C309E092-54FE-4246-9753-5026456DC1D3}" type="presParOf" srcId="{47CCE6F5-0EF7-4780-B0CD-6B9D7981682F}" destId="{8B54623B-A6D9-49DF-9BC0-E3BA91F7A24A}" srcOrd="0" destOrd="0" presId="urn:microsoft.com/office/officeart/2018/2/layout/IconVerticalSolidList"/>
    <dgm:cxn modelId="{7CF2D6AA-AF1A-4544-BD7C-AF5A1DD99648}" type="presParOf" srcId="{47CCE6F5-0EF7-4780-B0CD-6B9D7981682F}" destId="{90905A86-7B06-485F-BC18-745A974632A6}" srcOrd="1" destOrd="0" presId="urn:microsoft.com/office/officeart/2018/2/layout/IconVerticalSolidList"/>
    <dgm:cxn modelId="{A2AE5F7F-96EA-4246-9827-CB3503B19106}" type="presParOf" srcId="{47CCE6F5-0EF7-4780-B0CD-6B9D7981682F}" destId="{8CD50A18-3256-4CE8-9E48-9BD66CBBB960}" srcOrd="2" destOrd="0" presId="urn:microsoft.com/office/officeart/2018/2/layout/IconVerticalSolidList"/>
    <dgm:cxn modelId="{7A96BEF8-F1FD-46F9-8B32-06CF4BF84671}" type="presParOf" srcId="{47CCE6F5-0EF7-4780-B0CD-6B9D7981682F}" destId="{364552ED-4C0D-44D4-B090-8D643A96C441}" srcOrd="3" destOrd="0" presId="urn:microsoft.com/office/officeart/2018/2/layout/IconVerticalSolidList"/>
    <dgm:cxn modelId="{CFD467FF-F524-40A5-9794-D03C7923488D}" type="presParOf" srcId="{815294F7-5432-4693-AAC1-F04549605D9A}" destId="{8E140635-2127-4CFF-8B24-B5F374652F3F}" srcOrd="5" destOrd="0" presId="urn:microsoft.com/office/officeart/2018/2/layout/IconVerticalSolidList"/>
    <dgm:cxn modelId="{C73DE6E3-EF87-4BFC-9CCA-C491F92BE293}" type="presParOf" srcId="{815294F7-5432-4693-AAC1-F04549605D9A}" destId="{BA671949-1F44-417E-8457-8C0B55EB8E38}" srcOrd="6" destOrd="0" presId="urn:microsoft.com/office/officeart/2018/2/layout/IconVerticalSolidList"/>
    <dgm:cxn modelId="{FC13CD04-F733-40FE-868E-FDD5A24259C5}" type="presParOf" srcId="{BA671949-1F44-417E-8457-8C0B55EB8E38}" destId="{1CA96FC0-8B3C-4D26-A239-7158066BC005}" srcOrd="0" destOrd="0" presId="urn:microsoft.com/office/officeart/2018/2/layout/IconVerticalSolidList"/>
    <dgm:cxn modelId="{588B8BBD-68EF-43B8-A827-8DEB3E5C7FC5}" type="presParOf" srcId="{BA671949-1F44-417E-8457-8C0B55EB8E38}" destId="{9EFFB144-21BE-447D-8109-DA48782CF03F}" srcOrd="1" destOrd="0" presId="urn:microsoft.com/office/officeart/2018/2/layout/IconVerticalSolidList"/>
    <dgm:cxn modelId="{D7E65150-976F-43D0-A7FA-7EB19D8A2EA5}" type="presParOf" srcId="{BA671949-1F44-417E-8457-8C0B55EB8E38}" destId="{35CCC45B-FF7C-4837-B4B0-ABD235C304DE}" srcOrd="2" destOrd="0" presId="urn:microsoft.com/office/officeart/2018/2/layout/IconVerticalSolidList"/>
    <dgm:cxn modelId="{E45AB957-C977-46D0-86BC-6D1B4E96C01D}" type="presParOf" srcId="{BA671949-1F44-417E-8457-8C0B55EB8E38}" destId="{63C12E49-5D16-4DB5-A853-59A344C5B062}" srcOrd="3" destOrd="0" presId="urn:microsoft.com/office/officeart/2018/2/layout/IconVerticalSolidList"/>
    <dgm:cxn modelId="{BDCA0930-8BDA-40D5-B8C6-215B2F2B5D45}" type="presParOf" srcId="{BA671949-1F44-417E-8457-8C0B55EB8E38}" destId="{F2AEFDF5-9ECE-43A0-B4F3-D44EB9CA3F51}" srcOrd="4" destOrd="0" presId="urn:microsoft.com/office/officeart/2018/2/layout/IconVerticalSolidList"/>
    <dgm:cxn modelId="{0AA49A90-D417-4149-AB61-3AA995487062}" type="presParOf" srcId="{815294F7-5432-4693-AAC1-F04549605D9A}" destId="{84AE70EA-3260-40C9-872B-32B9A6C05040}" srcOrd="7" destOrd="0" presId="urn:microsoft.com/office/officeart/2018/2/layout/IconVerticalSolidList"/>
    <dgm:cxn modelId="{4ACD7101-DB34-4815-BCEC-68A9A323A44D}" type="presParOf" srcId="{815294F7-5432-4693-AAC1-F04549605D9A}" destId="{C58D2A6E-A460-4617-8A28-4450458493C7}" srcOrd="8" destOrd="0" presId="urn:microsoft.com/office/officeart/2018/2/layout/IconVerticalSolidList"/>
    <dgm:cxn modelId="{F18C8498-F91E-49DD-A5F3-CB074B80CE3C}" type="presParOf" srcId="{C58D2A6E-A460-4617-8A28-4450458493C7}" destId="{F44D4740-478B-47E7-8F0E-81F7B700E77F}" srcOrd="0" destOrd="0" presId="urn:microsoft.com/office/officeart/2018/2/layout/IconVerticalSolidList"/>
    <dgm:cxn modelId="{BC8BF488-0005-40F3-9588-91D743003964}" type="presParOf" srcId="{C58D2A6E-A460-4617-8A28-4450458493C7}" destId="{BB3EE12D-B7C5-4FA6-B6B8-7DB582871394}" srcOrd="1" destOrd="0" presId="urn:microsoft.com/office/officeart/2018/2/layout/IconVerticalSolidList"/>
    <dgm:cxn modelId="{1208268C-B524-497A-AC62-E368B6F70186}" type="presParOf" srcId="{C58D2A6E-A460-4617-8A28-4450458493C7}" destId="{C030A8D5-CA81-4E59-B6D9-5EEB6D69E1F4}" srcOrd="2" destOrd="0" presId="urn:microsoft.com/office/officeart/2018/2/layout/IconVerticalSolidList"/>
    <dgm:cxn modelId="{116DE699-51F3-46BE-99C9-A127CCE5E65A}" type="presParOf" srcId="{C58D2A6E-A460-4617-8A28-4450458493C7}" destId="{5381038E-F47F-4846-84AA-7FEA090908C0}" srcOrd="3" destOrd="0" presId="urn:microsoft.com/office/officeart/2018/2/layout/IconVerticalSolidList"/>
    <dgm:cxn modelId="{AA991934-CD50-466C-8238-DFDB0EC192EA}" type="presParOf" srcId="{C58D2A6E-A460-4617-8A28-4450458493C7}" destId="{7C2903E7-85D9-4981-9C0D-491829AF478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D7EE89-0E2E-40E4-800F-313EA6DDB550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4F250D-2A1C-4012-81BD-C1A197951DAF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NOAA DBRTN</a:t>
          </a:r>
          <a:endParaRPr lang="en-US" sz="3000">
            <a:solidFill>
              <a:schemeClr val="bg2"/>
            </a:solidFill>
            <a:latin typeface="Century Gothic"/>
          </a:endParaRPr>
        </a:p>
      </dgm:t>
    </dgm:pt>
    <dgm:pt modelId="{C511082E-70C9-45F8-ABF1-A4164E00F7DB}" type="parTrans" cxnId="{3537F0DB-1452-42E4-B8C4-41F30C0BA911}">
      <dgm:prSet/>
      <dgm:spPr/>
      <dgm:t>
        <a:bodyPr/>
        <a:lstStyle/>
        <a:p>
          <a:endParaRPr lang="en-US"/>
        </a:p>
      </dgm:t>
    </dgm:pt>
    <dgm:pt modelId="{7BBED388-1360-4AE2-98EA-6455DD8C10AA}" type="sibTrans" cxnId="{3537F0DB-1452-42E4-B8C4-41F30C0BA911}">
      <dgm:prSet/>
      <dgm:spPr/>
      <dgm:t>
        <a:bodyPr/>
        <a:lstStyle/>
        <a:p>
          <a:endParaRPr lang="en-US"/>
        </a:p>
      </dgm:t>
    </dgm:pt>
    <dgm:pt modelId="{7EF06F07-CA91-4855-A7F3-766190DFA6A1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Located @ UW SSEC</a:t>
          </a:r>
        </a:p>
      </dgm:t>
    </dgm:pt>
    <dgm:pt modelId="{79E72F32-F632-4D82-9F93-703A871995D6}" type="parTrans" cxnId="{EAB5076C-1644-4EE7-8CFC-A22D4563FC30}">
      <dgm:prSet/>
      <dgm:spPr/>
      <dgm:t>
        <a:bodyPr/>
        <a:lstStyle/>
        <a:p>
          <a:endParaRPr lang="en-US"/>
        </a:p>
      </dgm:t>
    </dgm:pt>
    <dgm:pt modelId="{F03FD2D1-8E6A-4658-905E-214DA59DDD2B}" type="sibTrans" cxnId="{EAB5076C-1644-4EE7-8CFC-A22D4563FC30}">
      <dgm:prSet/>
      <dgm:spPr/>
      <dgm:t>
        <a:bodyPr/>
        <a:lstStyle/>
        <a:p>
          <a:endParaRPr lang="en-US"/>
        </a:p>
      </dgm:t>
    </dgm:pt>
    <dgm:pt modelId="{0EC14684-DF8C-4923-BB9D-7A027701210F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5 UW Antennas</a:t>
          </a:r>
        </a:p>
      </dgm:t>
    </dgm:pt>
    <dgm:pt modelId="{834B4305-3B92-4074-BC52-B54360EDF160}" type="parTrans" cxnId="{B12AC2D1-1323-4A7B-A995-476DD597333E}">
      <dgm:prSet/>
      <dgm:spPr/>
      <dgm:t>
        <a:bodyPr/>
        <a:lstStyle/>
        <a:p>
          <a:endParaRPr lang="en-US"/>
        </a:p>
      </dgm:t>
    </dgm:pt>
    <dgm:pt modelId="{A8F519FE-1667-4035-976B-0AD91230CC7A}" type="sibTrans" cxnId="{B12AC2D1-1323-4A7B-A995-476DD597333E}">
      <dgm:prSet/>
      <dgm:spPr/>
      <dgm:t>
        <a:bodyPr/>
        <a:lstStyle/>
        <a:p>
          <a:endParaRPr lang="en-US"/>
        </a:p>
      </dgm:t>
    </dgm:pt>
    <dgm:pt modelId="{8FAF3893-6467-4326-9D68-B7B1DEA8560C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11 Partner Antennas</a:t>
          </a:r>
        </a:p>
      </dgm:t>
    </dgm:pt>
    <dgm:pt modelId="{AAA9500A-CB27-436F-8481-1BD3890C7509}" type="parTrans" cxnId="{3035DFB4-0432-4EAB-A70E-96193161F14E}">
      <dgm:prSet/>
      <dgm:spPr/>
      <dgm:t>
        <a:bodyPr/>
        <a:lstStyle/>
        <a:p>
          <a:endParaRPr lang="en-US"/>
        </a:p>
      </dgm:t>
    </dgm:pt>
    <dgm:pt modelId="{38D90450-3A17-4399-9FB5-72E9ED32410A}" type="sibTrans" cxnId="{3035DFB4-0432-4EAB-A70E-96193161F14E}">
      <dgm:prSet/>
      <dgm:spPr/>
      <dgm:t>
        <a:bodyPr/>
        <a:lstStyle/>
        <a:p>
          <a:endParaRPr lang="en-US"/>
        </a:p>
      </dgm:t>
    </dgm:pt>
    <dgm:pt modelId="{C0605677-DAB5-4EB7-B142-490706696640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NOAA</a:t>
          </a:r>
        </a:p>
      </dgm:t>
    </dgm:pt>
    <dgm:pt modelId="{582C6E84-3AB2-4828-BB50-34BDD40BA1FF}" type="parTrans" cxnId="{B6CFA259-6E82-4152-BC48-AE0FAEA29AB8}">
      <dgm:prSet/>
      <dgm:spPr/>
      <dgm:t>
        <a:bodyPr/>
        <a:lstStyle/>
        <a:p>
          <a:endParaRPr lang="en-US"/>
        </a:p>
      </dgm:t>
    </dgm:pt>
    <dgm:pt modelId="{5F4F5E03-7EE2-4C24-AEA0-521433C1F497}" type="sibTrans" cxnId="{B6CFA259-6E82-4152-BC48-AE0FAEA29AB8}">
      <dgm:prSet/>
      <dgm:spPr/>
      <dgm:t>
        <a:bodyPr/>
        <a:lstStyle/>
        <a:p>
          <a:endParaRPr lang="en-US"/>
        </a:p>
      </dgm:t>
    </dgm:pt>
    <dgm:pt modelId="{933BFD8F-75F1-4528-9248-992AE7B789C5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CrIS, ATMS, IASI BUFR data, since 2016</a:t>
          </a:r>
        </a:p>
      </dgm:t>
    </dgm:pt>
    <dgm:pt modelId="{104D2337-82E5-4B18-9DC4-1974C95C37BF}" type="parTrans" cxnId="{278F42A2-AA88-4830-9672-DB565A14ADE7}">
      <dgm:prSet/>
      <dgm:spPr/>
      <dgm:t>
        <a:bodyPr/>
        <a:lstStyle/>
        <a:p>
          <a:endParaRPr lang="en-US"/>
        </a:p>
      </dgm:t>
    </dgm:pt>
    <dgm:pt modelId="{2D954E2F-672F-440B-AEF0-91AB275D04A6}" type="sibTrans" cxnId="{278F42A2-AA88-4830-9672-DB565A14ADE7}">
      <dgm:prSet/>
      <dgm:spPr/>
      <dgm:t>
        <a:bodyPr/>
        <a:lstStyle/>
        <a:p>
          <a:endParaRPr lang="en-US"/>
        </a:p>
      </dgm:t>
    </dgm:pt>
    <dgm:pt modelId="{935B9ED7-39EF-4ED9-AEF2-ED41A60A8CB9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ATOVS BUFR data since May 2019</a:t>
          </a:r>
        </a:p>
      </dgm:t>
    </dgm:pt>
    <dgm:pt modelId="{489A8DE6-A1D6-4941-AE44-0BC0A2125445}" type="parTrans" cxnId="{04085761-4980-4D06-B3AE-9D84C33C3FBA}">
      <dgm:prSet/>
      <dgm:spPr/>
      <dgm:t>
        <a:bodyPr/>
        <a:lstStyle/>
        <a:p>
          <a:endParaRPr lang="en-US"/>
        </a:p>
      </dgm:t>
    </dgm:pt>
    <dgm:pt modelId="{D99B69E5-9287-4A2A-BF5D-20A96F811E13}" type="sibTrans" cxnId="{04085761-4980-4D06-B3AE-9D84C33C3FBA}">
      <dgm:prSet/>
      <dgm:spPr/>
      <dgm:t>
        <a:bodyPr/>
        <a:lstStyle/>
        <a:p>
          <a:endParaRPr lang="en-US"/>
        </a:p>
      </dgm:t>
    </dgm:pt>
    <dgm:pt modelId="{0731EB45-8A71-47C0-8522-3AF3733D2235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Dissemination on GTS</a:t>
          </a:r>
        </a:p>
      </dgm:t>
    </dgm:pt>
    <dgm:pt modelId="{3D6EFA94-621C-4D5A-98A8-BB4E6EA4F412}" type="parTrans" cxnId="{45A77A9D-5B91-4F57-9D95-53FE065B01A7}">
      <dgm:prSet/>
      <dgm:spPr/>
      <dgm:t>
        <a:bodyPr/>
        <a:lstStyle/>
        <a:p>
          <a:endParaRPr lang="en-US"/>
        </a:p>
      </dgm:t>
    </dgm:pt>
    <dgm:pt modelId="{716E581B-918D-445A-BF21-EE8640E82150}" type="sibTrans" cxnId="{45A77A9D-5B91-4F57-9D95-53FE065B01A7}">
      <dgm:prSet/>
      <dgm:spPr/>
      <dgm:t>
        <a:bodyPr/>
        <a:lstStyle/>
        <a:p>
          <a:endParaRPr lang="en-US"/>
        </a:p>
      </dgm:t>
    </dgm:pt>
    <dgm:pt modelId="{07DF2A02-D4F6-4736-917B-B1580CCC7874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EUMETSAT</a:t>
          </a:r>
        </a:p>
      </dgm:t>
    </dgm:pt>
    <dgm:pt modelId="{E35C28D1-4034-45B8-8957-5475379EB020}" type="parTrans" cxnId="{B2022B68-EC14-41CD-AD42-E48C290BCD83}">
      <dgm:prSet/>
      <dgm:spPr/>
      <dgm:t>
        <a:bodyPr/>
        <a:lstStyle/>
        <a:p>
          <a:endParaRPr lang="en-US"/>
        </a:p>
      </dgm:t>
    </dgm:pt>
    <dgm:pt modelId="{02545371-7DA3-4EC4-9F9B-7E91A6791466}" type="sibTrans" cxnId="{B2022B68-EC14-41CD-AD42-E48C290BCD83}">
      <dgm:prSet/>
      <dgm:spPr/>
      <dgm:t>
        <a:bodyPr/>
        <a:lstStyle/>
        <a:p>
          <a:endParaRPr lang="en-US"/>
        </a:p>
      </dgm:t>
    </dgm:pt>
    <dgm:pt modelId="{273529DF-A853-4781-AA65-6CBCC7C147AF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CrIS, ATMS, IASI BUFR data since 2017</a:t>
          </a:r>
        </a:p>
      </dgm:t>
    </dgm:pt>
    <dgm:pt modelId="{51C18FFB-0B53-477B-8502-E8EC75C600F9}" type="parTrans" cxnId="{FC4C362E-AA8A-40FA-AB07-FA5206B93472}">
      <dgm:prSet/>
      <dgm:spPr/>
      <dgm:t>
        <a:bodyPr/>
        <a:lstStyle/>
        <a:p>
          <a:endParaRPr lang="en-US"/>
        </a:p>
      </dgm:t>
    </dgm:pt>
    <dgm:pt modelId="{511E9CA2-6881-4648-8754-4A0C338A6166}" type="sibTrans" cxnId="{FC4C362E-AA8A-40FA-AB07-FA5206B93472}">
      <dgm:prSet/>
      <dgm:spPr/>
      <dgm:t>
        <a:bodyPr/>
        <a:lstStyle/>
        <a:p>
          <a:endParaRPr lang="en-US"/>
        </a:p>
      </dgm:t>
    </dgm:pt>
    <dgm:pt modelId="{6A06917B-3326-4660-B2C9-B4021C506BE4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ATOVS BUFR Data since May 2019</a:t>
          </a:r>
        </a:p>
      </dgm:t>
    </dgm:pt>
    <dgm:pt modelId="{9D143E13-0089-44E3-BEB1-E8024E34B36C}" type="parTrans" cxnId="{3B6C0188-3438-44B3-A33D-57452AABCC4C}">
      <dgm:prSet/>
      <dgm:spPr/>
      <dgm:t>
        <a:bodyPr/>
        <a:lstStyle/>
        <a:p>
          <a:endParaRPr lang="en-US"/>
        </a:p>
      </dgm:t>
    </dgm:pt>
    <dgm:pt modelId="{B4F694EC-D68E-4EFD-B08E-24DCD1D378F8}" type="sibTrans" cxnId="{3B6C0188-3438-44B3-A33D-57452AABCC4C}">
      <dgm:prSet/>
      <dgm:spPr/>
      <dgm:t>
        <a:bodyPr/>
        <a:lstStyle/>
        <a:p>
          <a:endParaRPr lang="en-US"/>
        </a:p>
      </dgm:t>
    </dgm:pt>
    <dgm:pt modelId="{1D95D303-DD15-4EA4-97B9-BF9F9AF18F80}">
      <dgm:prSet/>
      <dgm:spPr/>
      <dgm:t>
        <a:bodyPr/>
        <a:lstStyle/>
        <a:p>
          <a:r>
            <a:rPr lang="en-US">
              <a:solidFill>
                <a:schemeClr val="bg2"/>
              </a:solidFill>
            </a:rPr>
            <a:t>Dissemination on EUMETCAST (pilot service)</a:t>
          </a:r>
        </a:p>
      </dgm:t>
    </dgm:pt>
    <dgm:pt modelId="{CED3F78C-791F-4D3D-AA8D-3B8863967BF8}" type="parTrans" cxnId="{11AE76CE-C27B-4EB8-BD49-55B5FB4B7D67}">
      <dgm:prSet/>
      <dgm:spPr/>
      <dgm:t>
        <a:bodyPr/>
        <a:lstStyle/>
        <a:p>
          <a:endParaRPr lang="en-US"/>
        </a:p>
      </dgm:t>
    </dgm:pt>
    <dgm:pt modelId="{38645E2D-B3DA-4CF3-921A-858A262F8E7E}" type="sibTrans" cxnId="{11AE76CE-C27B-4EB8-BD49-55B5FB4B7D67}">
      <dgm:prSet/>
      <dgm:spPr/>
      <dgm:t>
        <a:bodyPr/>
        <a:lstStyle/>
        <a:p>
          <a:endParaRPr lang="en-US"/>
        </a:p>
      </dgm:t>
    </dgm:pt>
    <dgm:pt modelId="{CD92203F-3235-4F1D-B4F7-917546CFF7E9}" type="pres">
      <dgm:prSet presAssocID="{78D7EE89-0E2E-40E4-800F-313EA6DDB550}" presName="linear" presStyleCnt="0">
        <dgm:presLayoutVars>
          <dgm:dir/>
          <dgm:animLvl val="lvl"/>
          <dgm:resizeHandles val="exact"/>
        </dgm:presLayoutVars>
      </dgm:prSet>
      <dgm:spPr/>
    </dgm:pt>
    <dgm:pt modelId="{CEA441CE-BE74-4897-8F26-E6CD99A2B771}" type="pres">
      <dgm:prSet presAssocID="{ED4F250D-2A1C-4012-81BD-C1A197951DAF}" presName="parentLin" presStyleCnt="0"/>
      <dgm:spPr/>
    </dgm:pt>
    <dgm:pt modelId="{F9C755F4-6E76-4375-A231-3995FE10C808}" type="pres">
      <dgm:prSet presAssocID="{ED4F250D-2A1C-4012-81BD-C1A197951DAF}" presName="parentLeftMargin" presStyleLbl="node1" presStyleIdx="0" presStyleCnt="3"/>
      <dgm:spPr/>
    </dgm:pt>
    <dgm:pt modelId="{0E46F808-E734-4FE0-879A-6E3A15B7D6D9}" type="pres">
      <dgm:prSet presAssocID="{ED4F250D-2A1C-4012-81BD-C1A197951D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A10BCD-6985-4698-B95F-6A0113626862}" type="pres">
      <dgm:prSet presAssocID="{ED4F250D-2A1C-4012-81BD-C1A197951DAF}" presName="negativeSpace" presStyleCnt="0"/>
      <dgm:spPr/>
    </dgm:pt>
    <dgm:pt modelId="{22C4F48D-6214-465C-A6C7-20820FE9F68A}" type="pres">
      <dgm:prSet presAssocID="{ED4F250D-2A1C-4012-81BD-C1A197951DAF}" presName="childText" presStyleLbl="conFgAcc1" presStyleIdx="0" presStyleCnt="3">
        <dgm:presLayoutVars>
          <dgm:bulletEnabled val="1"/>
        </dgm:presLayoutVars>
      </dgm:prSet>
      <dgm:spPr/>
    </dgm:pt>
    <dgm:pt modelId="{5A9E9044-7823-4735-A8FC-77C58CAFD90B}" type="pres">
      <dgm:prSet presAssocID="{7BBED388-1360-4AE2-98EA-6455DD8C10AA}" presName="spaceBetweenRectangles" presStyleCnt="0"/>
      <dgm:spPr/>
    </dgm:pt>
    <dgm:pt modelId="{AFDAE471-EDB8-4C8D-8404-2EB60CFA0CFB}" type="pres">
      <dgm:prSet presAssocID="{C0605677-DAB5-4EB7-B142-490706696640}" presName="parentLin" presStyleCnt="0"/>
      <dgm:spPr/>
    </dgm:pt>
    <dgm:pt modelId="{FF05ED04-EDDB-49F7-A8DF-C657A76BF7F9}" type="pres">
      <dgm:prSet presAssocID="{C0605677-DAB5-4EB7-B142-490706696640}" presName="parentLeftMargin" presStyleLbl="node1" presStyleIdx="0" presStyleCnt="3"/>
      <dgm:spPr/>
    </dgm:pt>
    <dgm:pt modelId="{2CB4C0B4-E2F8-49F7-8143-A4337C13DFA8}" type="pres">
      <dgm:prSet presAssocID="{C0605677-DAB5-4EB7-B142-4907066966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1B1FC8-A65F-46F5-8116-AC22710353F3}" type="pres">
      <dgm:prSet presAssocID="{C0605677-DAB5-4EB7-B142-490706696640}" presName="negativeSpace" presStyleCnt="0"/>
      <dgm:spPr/>
    </dgm:pt>
    <dgm:pt modelId="{79A3383E-26D3-46F8-8A85-B86EFB1D9049}" type="pres">
      <dgm:prSet presAssocID="{C0605677-DAB5-4EB7-B142-490706696640}" presName="childText" presStyleLbl="conFgAcc1" presStyleIdx="1" presStyleCnt="3">
        <dgm:presLayoutVars>
          <dgm:bulletEnabled val="1"/>
        </dgm:presLayoutVars>
      </dgm:prSet>
      <dgm:spPr/>
    </dgm:pt>
    <dgm:pt modelId="{F79055FB-355F-47AD-91D7-F869F2B0CDF9}" type="pres">
      <dgm:prSet presAssocID="{5F4F5E03-7EE2-4C24-AEA0-521433C1F497}" presName="spaceBetweenRectangles" presStyleCnt="0"/>
      <dgm:spPr/>
    </dgm:pt>
    <dgm:pt modelId="{9E702CFA-D129-4C8E-8B42-9D92F0D72DCB}" type="pres">
      <dgm:prSet presAssocID="{07DF2A02-D4F6-4736-917B-B1580CCC7874}" presName="parentLin" presStyleCnt="0"/>
      <dgm:spPr/>
    </dgm:pt>
    <dgm:pt modelId="{C9265585-7ACC-4591-903A-EA99830A5654}" type="pres">
      <dgm:prSet presAssocID="{07DF2A02-D4F6-4736-917B-B1580CCC7874}" presName="parentLeftMargin" presStyleLbl="node1" presStyleIdx="1" presStyleCnt="3"/>
      <dgm:spPr/>
    </dgm:pt>
    <dgm:pt modelId="{0C3F9A36-4BFD-44CA-B267-2757E4C1B570}" type="pres">
      <dgm:prSet presAssocID="{07DF2A02-D4F6-4736-917B-B1580CCC78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88A6E5C-B340-4083-82A8-7EE805CC92AF}" type="pres">
      <dgm:prSet presAssocID="{07DF2A02-D4F6-4736-917B-B1580CCC7874}" presName="negativeSpace" presStyleCnt="0"/>
      <dgm:spPr/>
    </dgm:pt>
    <dgm:pt modelId="{C1A83BBC-B2DE-46DC-8B22-67B86CE9CA81}" type="pres">
      <dgm:prSet presAssocID="{07DF2A02-D4F6-4736-917B-B1580CCC78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4C362E-AA8A-40FA-AB07-FA5206B93472}" srcId="{07DF2A02-D4F6-4736-917B-B1580CCC7874}" destId="{273529DF-A853-4781-AA65-6CBCC7C147AF}" srcOrd="0" destOrd="0" parTransId="{51C18FFB-0B53-477B-8502-E8EC75C600F9}" sibTransId="{511E9CA2-6881-4648-8754-4A0C338A6166}"/>
    <dgm:cxn modelId="{6B73AA36-4060-446D-BF2B-FADBC18A73C9}" type="presOf" srcId="{935B9ED7-39EF-4ED9-AEF2-ED41A60A8CB9}" destId="{79A3383E-26D3-46F8-8A85-B86EFB1D9049}" srcOrd="0" destOrd="1" presId="urn:microsoft.com/office/officeart/2005/8/layout/list1"/>
    <dgm:cxn modelId="{04085761-4980-4D06-B3AE-9D84C33C3FBA}" srcId="{C0605677-DAB5-4EB7-B142-490706696640}" destId="{935B9ED7-39EF-4ED9-AEF2-ED41A60A8CB9}" srcOrd="1" destOrd="0" parTransId="{489A8DE6-A1D6-4941-AE44-0BC0A2125445}" sibTransId="{D99B69E5-9287-4A2A-BF5D-20A96F811E13}"/>
    <dgm:cxn modelId="{39CCAA41-02F5-4EDC-800A-7EFC2A030E39}" type="presOf" srcId="{273529DF-A853-4781-AA65-6CBCC7C147AF}" destId="{C1A83BBC-B2DE-46DC-8B22-67B86CE9CA81}" srcOrd="0" destOrd="0" presId="urn:microsoft.com/office/officeart/2005/8/layout/list1"/>
    <dgm:cxn modelId="{94F28465-D448-4E61-8EE1-AE48B23129D0}" type="presOf" srcId="{933BFD8F-75F1-4528-9248-992AE7B789C5}" destId="{79A3383E-26D3-46F8-8A85-B86EFB1D9049}" srcOrd="0" destOrd="0" presId="urn:microsoft.com/office/officeart/2005/8/layout/list1"/>
    <dgm:cxn modelId="{B2022B68-EC14-41CD-AD42-E48C290BCD83}" srcId="{78D7EE89-0E2E-40E4-800F-313EA6DDB550}" destId="{07DF2A02-D4F6-4736-917B-B1580CCC7874}" srcOrd="2" destOrd="0" parTransId="{E35C28D1-4034-45B8-8957-5475379EB020}" sibTransId="{02545371-7DA3-4EC4-9F9B-7E91A6791466}"/>
    <dgm:cxn modelId="{8BF7A949-5000-41A0-AB68-141A30845C06}" type="presOf" srcId="{8FAF3893-6467-4326-9D68-B7B1DEA8560C}" destId="{22C4F48D-6214-465C-A6C7-20820FE9F68A}" srcOrd="0" destOrd="2" presId="urn:microsoft.com/office/officeart/2005/8/layout/list1"/>
    <dgm:cxn modelId="{EAB5076C-1644-4EE7-8CFC-A22D4563FC30}" srcId="{ED4F250D-2A1C-4012-81BD-C1A197951DAF}" destId="{7EF06F07-CA91-4855-A7F3-766190DFA6A1}" srcOrd="0" destOrd="0" parTransId="{79E72F32-F632-4D82-9F93-703A871995D6}" sibTransId="{F03FD2D1-8E6A-4658-905E-214DA59DDD2B}"/>
    <dgm:cxn modelId="{B6CFA259-6E82-4152-BC48-AE0FAEA29AB8}" srcId="{78D7EE89-0E2E-40E4-800F-313EA6DDB550}" destId="{C0605677-DAB5-4EB7-B142-490706696640}" srcOrd="1" destOrd="0" parTransId="{582C6E84-3AB2-4828-BB50-34BDD40BA1FF}" sibTransId="{5F4F5E03-7EE2-4C24-AEA0-521433C1F497}"/>
    <dgm:cxn modelId="{4531785A-1710-4C38-9A15-DB644E1FA8A8}" type="presOf" srcId="{78D7EE89-0E2E-40E4-800F-313EA6DDB550}" destId="{CD92203F-3235-4F1D-B4F7-917546CFF7E9}" srcOrd="0" destOrd="0" presId="urn:microsoft.com/office/officeart/2005/8/layout/list1"/>
    <dgm:cxn modelId="{3B6C0188-3438-44B3-A33D-57452AABCC4C}" srcId="{07DF2A02-D4F6-4736-917B-B1580CCC7874}" destId="{6A06917B-3326-4660-B2C9-B4021C506BE4}" srcOrd="1" destOrd="0" parTransId="{9D143E13-0089-44E3-BEB1-E8024E34B36C}" sibTransId="{B4F694EC-D68E-4EFD-B08E-24DCD1D378F8}"/>
    <dgm:cxn modelId="{BDA27094-1F28-41BE-A8F7-A6658C5B2354}" type="presOf" srcId="{7EF06F07-CA91-4855-A7F3-766190DFA6A1}" destId="{22C4F48D-6214-465C-A6C7-20820FE9F68A}" srcOrd="0" destOrd="0" presId="urn:microsoft.com/office/officeart/2005/8/layout/list1"/>
    <dgm:cxn modelId="{3B599E9A-E519-4501-93E3-DACB404576A0}" type="presOf" srcId="{0EC14684-DF8C-4923-BB9D-7A027701210F}" destId="{22C4F48D-6214-465C-A6C7-20820FE9F68A}" srcOrd="0" destOrd="1" presId="urn:microsoft.com/office/officeart/2005/8/layout/list1"/>
    <dgm:cxn modelId="{45A77A9D-5B91-4F57-9D95-53FE065B01A7}" srcId="{C0605677-DAB5-4EB7-B142-490706696640}" destId="{0731EB45-8A71-47C0-8522-3AF3733D2235}" srcOrd="2" destOrd="0" parTransId="{3D6EFA94-621C-4D5A-98A8-BB4E6EA4F412}" sibTransId="{716E581B-918D-445A-BF21-EE8640E82150}"/>
    <dgm:cxn modelId="{278F42A2-AA88-4830-9672-DB565A14ADE7}" srcId="{C0605677-DAB5-4EB7-B142-490706696640}" destId="{933BFD8F-75F1-4528-9248-992AE7B789C5}" srcOrd="0" destOrd="0" parTransId="{104D2337-82E5-4B18-9DC4-1974C95C37BF}" sibTransId="{2D954E2F-672F-440B-AEF0-91AB275D04A6}"/>
    <dgm:cxn modelId="{30A365AA-917F-41B8-B00D-6346126967CC}" type="presOf" srcId="{6A06917B-3326-4660-B2C9-B4021C506BE4}" destId="{C1A83BBC-B2DE-46DC-8B22-67B86CE9CA81}" srcOrd="0" destOrd="1" presId="urn:microsoft.com/office/officeart/2005/8/layout/list1"/>
    <dgm:cxn modelId="{D45091B3-D4F1-484B-B802-0897B04D9CC8}" type="presOf" srcId="{1D95D303-DD15-4EA4-97B9-BF9F9AF18F80}" destId="{C1A83BBC-B2DE-46DC-8B22-67B86CE9CA81}" srcOrd="0" destOrd="2" presId="urn:microsoft.com/office/officeart/2005/8/layout/list1"/>
    <dgm:cxn modelId="{3035DFB4-0432-4EAB-A70E-96193161F14E}" srcId="{ED4F250D-2A1C-4012-81BD-C1A197951DAF}" destId="{8FAF3893-6467-4326-9D68-B7B1DEA8560C}" srcOrd="2" destOrd="0" parTransId="{AAA9500A-CB27-436F-8481-1BD3890C7509}" sibTransId="{38D90450-3A17-4399-9FB5-72E9ED32410A}"/>
    <dgm:cxn modelId="{622BE9C5-D031-4189-8D82-CE48BEF9CAE3}" type="presOf" srcId="{0731EB45-8A71-47C0-8522-3AF3733D2235}" destId="{79A3383E-26D3-46F8-8A85-B86EFB1D9049}" srcOrd="0" destOrd="2" presId="urn:microsoft.com/office/officeart/2005/8/layout/list1"/>
    <dgm:cxn modelId="{11AE76CE-C27B-4EB8-BD49-55B5FB4B7D67}" srcId="{07DF2A02-D4F6-4736-917B-B1580CCC7874}" destId="{1D95D303-DD15-4EA4-97B9-BF9F9AF18F80}" srcOrd="2" destOrd="0" parTransId="{CED3F78C-791F-4D3D-AA8D-3B8863967BF8}" sibTransId="{38645E2D-B3DA-4CF3-921A-858A262F8E7E}"/>
    <dgm:cxn modelId="{B12AC2D1-1323-4A7B-A995-476DD597333E}" srcId="{ED4F250D-2A1C-4012-81BD-C1A197951DAF}" destId="{0EC14684-DF8C-4923-BB9D-7A027701210F}" srcOrd="1" destOrd="0" parTransId="{834B4305-3B92-4074-BC52-B54360EDF160}" sibTransId="{A8F519FE-1667-4035-976B-0AD91230CC7A}"/>
    <dgm:cxn modelId="{2A2DA3D5-E804-4092-8160-32C58B709EB3}" type="presOf" srcId="{ED4F250D-2A1C-4012-81BD-C1A197951DAF}" destId="{0E46F808-E734-4FE0-879A-6E3A15B7D6D9}" srcOrd="1" destOrd="0" presId="urn:microsoft.com/office/officeart/2005/8/layout/list1"/>
    <dgm:cxn modelId="{D5BFB4D5-98B6-4D44-9968-156224AB5F8A}" type="presOf" srcId="{C0605677-DAB5-4EB7-B142-490706696640}" destId="{FF05ED04-EDDB-49F7-A8DF-C657A76BF7F9}" srcOrd="0" destOrd="0" presId="urn:microsoft.com/office/officeart/2005/8/layout/list1"/>
    <dgm:cxn modelId="{3537F0DB-1452-42E4-B8C4-41F30C0BA911}" srcId="{78D7EE89-0E2E-40E4-800F-313EA6DDB550}" destId="{ED4F250D-2A1C-4012-81BD-C1A197951DAF}" srcOrd="0" destOrd="0" parTransId="{C511082E-70C9-45F8-ABF1-A4164E00F7DB}" sibTransId="{7BBED388-1360-4AE2-98EA-6455DD8C10AA}"/>
    <dgm:cxn modelId="{019953DF-02EB-4FDB-819F-BC55281328DB}" type="presOf" srcId="{07DF2A02-D4F6-4736-917B-B1580CCC7874}" destId="{0C3F9A36-4BFD-44CA-B267-2757E4C1B570}" srcOrd="1" destOrd="0" presId="urn:microsoft.com/office/officeart/2005/8/layout/list1"/>
    <dgm:cxn modelId="{A58E0FE6-96B2-4799-AE36-5F784A308AB1}" type="presOf" srcId="{C0605677-DAB5-4EB7-B142-490706696640}" destId="{2CB4C0B4-E2F8-49F7-8143-A4337C13DFA8}" srcOrd="1" destOrd="0" presId="urn:microsoft.com/office/officeart/2005/8/layout/list1"/>
    <dgm:cxn modelId="{46E031E8-9033-4975-B4A5-8EE6828A3471}" type="presOf" srcId="{07DF2A02-D4F6-4736-917B-B1580CCC7874}" destId="{C9265585-7ACC-4591-903A-EA99830A5654}" srcOrd="0" destOrd="0" presId="urn:microsoft.com/office/officeart/2005/8/layout/list1"/>
    <dgm:cxn modelId="{521871EF-BF1B-459C-B790-F77B60863879}" type="presOf" srcId="{ED4F250D-2A1C-4012-81BD-C1A197951DAF}" destId="{F9C755F4-6E76-4375-A231-3995FE10C808}" srcOrd="0" destOrd="0" presId="urn:microsoft.com/office/officeart/2005/8/layout/list1"/>
    <dgm:cxn modelId="{89844B6D-7148-44A9-8BEC-B135838974BA}" type="presParOf" srcId="{CD92203F-3235-4F1D-B4F7-917546CFF7E9}" destId="{CEA441CE-BE74-4897-8F26-E6CD99A2B771}" srcOrd="0" destOrd="0" presId="urn:microsoft.com/office/officeart/2005/8/layout/list1"/>
    <dgm:cxn modelId="{931C0657-F0EF-48F9-8F56-D17830664CF1}" type="presParOf" srcId="{CEA441CE-BE74-4897-8F26-E6CD99A2B771}" destId="{F9C755F4-6E76-4375-A231-3995FE10C808}" srcOrd="0" destOrd="0" presId="urn:microsoft.com/office/officeart/2005/8/layout/list1"/>
    <dgm:cxn modelId="{D19D61D0-1385-497C-974E-0E2EA2FC326D}" type="presParOf" srcId="{CEA441CE-BE74-4897-8F26-E6CD99A2B771}" destId="{0E46F808-E734-4FE0-879A-6E3A15B7D6D9}" srcOrd="1" destOrd="0" presId="urn:microsoft.com/office/officeart/2005/8/layout/list1"/>
    <dgm:cxn modelId="{2DBABC7C-FE00-422D-A2D7-7F343D9AD6E5}" type="presParOf" srcId="{CD92203F-3235-4F1D-B4F7-917546CFF7E9}" destId="{D9A10BCD-6985-4698-B95F-6A0113626862}" srcOrd="1" destOrd="0" presId="urn:microsoft.com/office/officeart/2005/8/layout/list1"/>
    <dgm:cxn modelId="{38A57B56-2230-40FB-B743-CECF27518C15}" type="presParOf" srcId="{CD92203F-3235-4F1D-B4F7-917546CFF7E9}" destId="{22C4F48D-6214-465C-A6C7-20820FE9F68A}" srcOrd="2" destOrd="0" presId="urn:microsoft.com/office/officeart/2005/8/layout/list1"/>
    <dgm:cxn modelId="{2329D3B2-902E-4FEB-8DED-4DB246B75C46}" type="presParOf" srcId="{CD92203F-3235-4F1D-B4F7-917546CFF7E9}" destId="{5A9E9044-7823-4735-A8FC-77C58CAFD90B}" srcOrd="3" destOrd="0" presId="urn:microsoft.com/office/officeart/2005/8/layout/list1"/>
    <dgm:cxn modelId="{1FF88D14-3C51-48E9-A583-A126E525DC2A}" type="presParOf" srcId="{CD92203F-3235-4F1D-B4F7-917546CFF7E9}" destId="{AFDAE471-EDB8-4C8D-8404-2EB60CFA0CFB}" srcOrd="4" destOrd="0" presId="urn:microsoft.com/office/officeart/2005/8/layout/list1"/>
    <dgm:cxn modelId="{263D0F78-C4A5-4916-9D40-181BDFEF9230}" type="presParOf" srcId="{AFDAE471-EDB8-4C8D-8404-2EB60CFA0CFB}" destId="{FF05ED04-EDDB-49F7-A8DF-C657A76BF7F9}" srcOrd="0" destOrd="0" presId="urn:microsoft.com/office/officeart/2005/8/layout/list1"/>
    <dgm:cxn modelId="{2264D7CE-7097-4D66-AE7D-7A2583C4D6F3}" type="presParOf" srcId="{AFDAE471-EDB8-4C8D-8404-2EB60CFA0CFB}" destId="{2CB4C0B4-E2F8-49F7-8143-A4337C13DFA8}" srcOrd="1" destOrd="0" presId="urn:microsoft.com/office/officeart/2005/8/layout/list1"/>
    <dgm:cxn modelId="{2331D8C6-437F-4044-B4C6-D1446607174B}" type="presParOf" srcId="{CD92203F-3235-4F1D-B4F7-917546CFF7E9}" destId="{BC1B1FC8-A65F-46F5-8116-AC22710353F3}" srcOrd="5" destOrd="0" presId="urn:microsoft.com/office/officeart/2005/8/layout/list1"/>
    <dgm:cxn modelId="{38CE51AF-78E7-426F-B0B7-A2BFFC79F6B6}" type="presParOf" srcId="{CD92203F-3235-4F1D-B4F7-917546CFF7E9}" destId="{79A3383E-26D3-46F8-8A85-B86EFB1D9049}" srcOrd="6" destOrd="0" presId="urn:microsoft.com/office/officeart/2005/8/layout/list1"/>
    <dgm:cxn modelId="{B17F6ED9-F08B-4375-B783-331B668B1BFA}" type="presParOf" srcId="{CD92203F-3235-4F1D-B4F7-917546CFF7E9}" destId="{F79055FB-355F-47AD-91D7-F869F2B0CDF9}" srcOrd="7" destOrd="0" presId="urn:microsoft.com/office/officeart/2005/8/layout/list1"/>
    <dgm:cxn modelId="{80BA7425-92FF-42C8-9CCA-79631BCAB7A3}" type="presParOf" srcId="{CD92203F-3235-4F1D-B4F7-917546CFF7E9}" destId="{9E702CFA-D129-4C8E-8B42-9D92F0D72DCB}" srcOrd="8" destOrd="0" presId="urn:microsoft.com/office/officeart/2005/8/layout/list1"/>
    <dgm:cxn modelId="{5A1272AA-F831-4371-A1FB-48F70FCCE724}" type="presParOf" srcId="{9E702CFA-D129-4C8E-8B42-9D92F0D72DCB}" destId="{C9265585-7ACC-4591-903A-EA99830A5654}" srcOrd="0" destOrd="0" presId="urn:microsoft.com/office/officeart/2005/8/layout/list1"/>
    <dgm:cxn modelId="{C7781C99-137D-4007-9B56-21D5A1CB8B0B}" type="presParOf" srcId="{9E702CFA-D129-4C8E-8B42-9D92F0D72DCB}" destId="{0C3F9A36-4BFD-44CA-B267-2757E4C1B570}" srcOrd="1" destOrd="0" presId="urn:microsoft.com/office/officeart/2005/8/layout/list1"/>
    <dgm:cxn modelId="{9A3719C3-6554-4EE1-8B33-CF26FB5E9F13}" type="presParOf" srcId="{CD92203F-3235-4F1D-B4F7-917546CFF7E9}" destId="{488A6E5C-B340-4083-82A8-7EE805CC92AF}" srcOrd="9" destOrd="0" presId="urn:microsoft.com/office/officeart/2005/8/layout/list1"/>
    <dgm:cxn modelId="{A9AE81C6-478B-41B6-9CC5-EFEC4B4D5741}" type="presParOf" srcId="{CD92203F-3235-4F1D-B4F7-917546CFF7E9}" destId="{C1A83BBC-B2DE-46DC-8B22-67B86CE9CA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02A476-DF59-4317-A569-5A0524088083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FEA145C-25BF-4115-BACC-1F9EF44287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Core Services</a:t>
          </a:r>
        </a:p>
      </dgm:t>
    </dgm:pt>
    <dgm:pt modelId="{CFA6BE4C-BB7C-451A-898F-B25CE5D82B8B}" type="parTrans" cxnId="{1BDAC8FD-37B3-4759-AA6B-3A13F089C169}">
      <dgm:prSet/>
      <dgm:spPr/>
      <dgm:t>
        <a:bodyPr/>
        <a:lstStyle/>
        <a:p>
          <a:endParaRPr lang="en-US"/>
        </a:p>
      </dgm:t>
    </dgm:pt>
    <dgm:pt modelId="{563A1109-4F29-409E-945E-ABD191776129}" type="sibTrans" cxnId="{1BDAC8FD-37B3-4759-AA6B-3A13F089C169}">
      <dgm:prSet/>
      <dgm:spPr/>
      <dgm:t>
        <a:bodyPr/>
        <a:lstStyle/>
        <a:p>
          <a:endParaRPr lang="en-US"/>
        </a:p>
      </dgm:t>
    </dgm:pt>
    <dgm:pt modelId="{AC164780-B027-465E-B543-C320AA069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Processing/File APIs</a:t>
          </a:r>
        </a:p>
      </dgm:t>
    </dgm:pt>
    <dgm:pt modelId="{F55481F0-2629-4EB2-BFA9-335D8704F824}" type="parTrans" cxnId="{DDE14583-B502-4D45-8B2E-CE49433E6C3F}">
      <dgm:prSet/>
      <dgm:spPr/>
      <dgm:t>
        <a:bodyPr/>
        <a:lstStyle/>
        <a:p>
          <a:endParaRPr lang="en-US"/>
        </a:p>
      </dgm:t>
    </dgm:pt>
    <dgm:pt modelId="{C9CB3E46-93C6-4235-8FB4-504D15918DF2}" type="sibTrans" cxnId="{DDE14583-B502-4D45-8B2E-CE49433E6C3F}">
      <dgm:prSet/>
      <dgm:spPr/>
      <dgm:t>
        <a:bodyPr/>
        <a:lstStyle/>
        <a:p>
          <a:endParaRPr lang="en-US"/>
        </a:p>
      </dgm:t>
    </dgm:pt>
    <dgm:pt modelId="{B1DCE782-DEFD-458B-82B8-AB39ECB728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Metadata DB</a:t>
          </a:r>
        </a:p>
      </dgm:t>
    </dgm:pt>
    <dgm:pt modelId="{A62F0130-6325-481B-B78F-5EDDDDE86C47}" type="parTrans" cxnId="{B49210A6-BD95-484F-AA5D-140D980986C7}">
      <dgm:prSet/>
      <dgm:spPr/>
      <dgm:t>
        <a:bodyPr/>
        <a:lstStyle/>
        <a:p>
          <a:endParaRPr lang="en-US"/>
        </a:p>
      </dgm:t>
    </dgm:pt>
    <dgm:pt modelId="{63FA1DCD-9A19-4998-BAE4-55236F3476C8}" type="sibTrans" cxnId="{B49210A6-BD95-484F-AA5D-140D980986C7}">
      <dgm:prSet/>
      <dgm:spPr/>
      <dgm:t>
        <a:bodyPr/>
        <a:lstStyle/>
        <a:p>
          <a:endParaRPr lang="en-US"/>
        </a:p>
      </dgm:t>
    </dgm:pt>
    <dgm:pt modelId="{8474A574-9AD6-4B49-B225-1470757F9F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Metrics/Monitoring/Alerts</a:t>
          </a:r>
        </a:p>
      </dgm:t>
    </dgm:pt>
    <dgm:pt modelId="{3A617F73-29F1-4A6F-932F-DFFE46314254}" type="parTrans" cxnId="{84C45E49-29BB-47F2-A01D-3022B808D539}">
      <dgm:prSet/>
      <dgm:spPr/>
      <dgm:t>
        <a:bodyPr/>
        <a:lstStyle/>
        <a:p>
          <a:endParaRPr lang="en-US"/>
        </a:p>
      </dgm:t>
    </dgm:pt>
    <dgm:pt modelId="{83A4DC15-30F5-4872-B47A-21A2293C3D23}" type="sibTrans" cxnId="{84C45E49-29BB-47F2-A01D-3022B808D539}">
      <dgm:prSet/>
      <dgm:spPr/>
      <dgm:t>
        <a:bodyPr/>
        <a:lstStyle/>
        <a:p>
          <a:endParaRPr lang="en-US"/>
        </a:p>
      </dgm:t>
    </dgm:pt>
    <dgm:pt modelId="{8086D3C8-C8CB-48BE-BEFF-BFBB3E405F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File Depot</a:t>
          </a:r>
        </a:p>
      </dgm:t>
    </dgm:pt>
    <dgm:pt modelId="{0E2E6871-3BAF-4925-948F-596BE035EB38}" type="parTrans" cxnId="{37D1C0C8-7B2C-4413-B94F-4C0EEA82C5B6}">
      <dgm:prSet/>
      <dgm:spPr/>
      <dgm:t>
        <a:bodyPr/>
        <a:lstStyle/>
        <a:p>
          <a:endParaRPr lang="en-US"/>
        </a:p>
      </dgm:t>
    </dgm:pt>
    <dgm:pt modelId="{0AC8DC2B-4608-45CA-8B71-64AEB5E17288}" type="sibTrans" cxnId="{37D1C0C8-7B2C-4413-B94F-4C0EEA82C5B6}">
      <dgm:prSet/>
      <dgm:spPr/>
      <dgm:t>
        <a:bodyPr/>
        <a:lstStyle/>
        <a:p>
          <a:endParaRPr lang="en-US"/>
        </a:p>
      </dgm:t>
    </dgm:pt>
    <dgm:pt modelId="{7BBC9B41-FE03-4D44-828F-E4E2225785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Client Data Dropbox</a:t>
          </a:r>
        </a:p>
      </dgm:t>
    </dgm:pt>
    <dgm:pt modelId="{4A4E98FB-1EF2-4D77-ABC3-DE456C9F40A6}" type="parTrans" cxnId="{53CD18EA-8770-4B61-827E-D6E33A05D6A3}">
      <dgm:prSet/>
      <dgm:spPr/>
      <dgm:t>
        <a:bodyPr/>
        <a:lstStyle/>
        <a:p>
          <a:endParaRPr lang="en-US"/>
        </a:p>
      </dgm:t>
    </dgm:pt>
    <dgm:pt modelId="{71F200E4-E9C9-4139-977E-B10F9FD32541}" type="sibTrans" cxnId="{53CD18EA-8770-4B61-827E-D6E33A05D6A3}">
      <dgm:prSet/>
      <dgm:spPr/>
      <dgm:t>
        <a:bodyPr/>
        <a:lstStyle/>
        <a:p>
          <a:endParaRPr lang="en-US"/>
        </a:p>
      </dgm:t>
    </dgm:pt>
    <dgm:pt modelId="{BE987805-60FE-44C3-85DC-1992C4D26D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Integrity</a:t>
          </a:r>
        </a:p>
      </dgm:t>
    </dgm:pt>
    <dgm:pt modelId="{75D04743-B5EF-441E-AD1B-8BB20CA1B388}" type="parTrans" cxnId="{25B0DF33-BD03-4228-A6FD-9735B0050903}">
      <dgm:prSet/>
      <dgm:spPr/>
      <dgm:t>
        <a:bodyPr/>
        <a:lstStyle/>
        <a:p>
          <a:endParaRPr lang="en-US"/>
        </a:p>
      </dgm:t>
    </dgm:pt>
    <dgm:pt modelId="{D54507AB-1BE7-4CC3-B7CF-83A9824F851C}" type="sibTrans" cxnId="{25B0DF33-BD03-4228-A6FD-9735B0050903}">
      <dgm:prSet/>
      <dgm:spPr/>
      <dgm:t>
        <a:bodyPr/>
        <a:lstStyle/>
        <a:p>
          <a:endParaRPr lang="en-US"/>
        </a:p>
      </dgm:t>
    </dgm:pt>
    <dgm:pt modelId="{31B465CC-0131-40AC-B679-CC23FD2AD6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Processing Node</a:t>
          </a:r>
        </a:p>
      </dgm:t>
    </dgm:pt>
    <dgm:pt modelId="{A7DF7E7C-5DFC-4AF9-BDA7-3D307AC909E3}" type="parTrans" cxnId="{0D9DE30A-B955-42EE-9F6E-8EC446A9C808}">
      <dgm:prSet/>
      <dgm:spPr/>
      <dgm:t>
        <a:bodyPr/>
        <a:lstStyle/>
        <a:p>
          <a:endParaRPr lang="en-US"/>
        </a:p>
      </dgm:t>
    </dgm:pt>
    <dgm:pt modelId="{864F0024-E18C-4C63-8212-3959FC32D789}" type="sibTrans" cxnId="{0D9DE30A-B955-42EE-9F6E-8EC446A9C808}">
      <dgm:prSet/>
      <dgm:spPr/>
      <dgm:t>
        <a:bodyPr/>
        <a:lstStyle/>
        <a:p>
          <a:endParaRPr lang="en-US"/>
        </a:p>
      </dgm:t>
    </dgm:pt>
    <dgm:pt modelId="{17FFB391-E913-4CB4-A6C9-4D6894987A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3400"/>
            <a:t>Management</a:t>
          </a:r>
        </a:p>
      </dgm:t>
    </dgm:pt>
    <dgm:pt modelId="{D5DDCF0D-BC6E-47D8-82D7-B03874B9FDB9}" type="parTrans" cxnId="{D0A6DBFB-43BA-479D-9E21-6C6DCD69F419}">
      <dgm:prSet/>
      <dgm:spPr/>
    </dgm:pt>
    <dgm:pt modelId="{546D9DC1-620B-4FD3-B605-2AEC362F6DF4}" type="sibTrans" cxnId="{D0A6DBFB-43BA-479D-9E21-6C6DCD69F419}">
      <dgm:prSet/>
      <dgm:spPr/>
    </dgm:pt>
    <dgm:pt modelId="{655DF2EC-4A52-4EA2-BE61-ECC5FCBD1192}" type="pres">
      <dgm:prSet presAssocID="{D402A476-DF59-4317-A569-5A0524088083}" presName="root" presStyleCnt="0">
        <dgm:presLayoutVars>
          <dgm:dir/>
          <dgm:resizeHandles val="exact"/>
        </dgm:presLayoutVars>
      </dgm:prSet>
      <dgm:spPr/>
    </dgm:pt>
    <dgm:pt modelId="{7309E4A6-CA9C-4814-9093-A557E042FA0C}" type="pres">
      <dgm:prSet presAssocID="{AFEA145C-25BF-4115-BACC-1F9EF4428737}" presName="compNode" presStyleCnt="0"/>
      <dgm:spPr/>
    </dgm:pt>
    <dgm:pt modelId="{52CB00D4-448F-4695-97A4-6BCD215E6BA5}" type="pres">
      <dgm:prSet presAssocID="{AFEA145C-25BF-4115-BACC-1F9EF4428737}" presName="bgRect" presStyleLbl="bgShp" presStyleIdx="0" presStyleCnt="4"/>
      <dgm:spPr/>
    </dgm:pt>
    <dgm:pt modelId="{FFD7760E-03A9-462D-B3DC-8D8EEE423E80}" type="pres">
      <dgm:prSet presAssocID="{AFEA145C-25BF-4115-BACC-1F9EF442873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82CFC0F-6890-4CA5-BF1A-AA476C5AA91A}" type="pres">
      <dgm:prSet presAssocID="{AFEA145C-25BF-4115-BACC-1F9EF4428737}" presName="spaceRect" presStyleCnt="0"/>
      <dgm:spPr/>
    </dgm:pt>
    <dgm:pt modelId="{882BE6F3-6097-498E-9C95-E0BBB9A04BB0}" type="pres">
      <dgm:prSet presAssocID="{AFEA145C-25BF-4115-BACC-1F9EF4428737}" presName="parTx" presStyleLbl="revTx" presStyleIdx="0" presStyleCnt="6">
        <dgm:presLayoutVars>
          <dgm:chMax val="0"/>
          <dgm:chPref val="0"/>
        </dgm:presLayoutVars>
      </dgm:prSet>
      <dgm:spPr/>
    </dgm:pt>
    <dgm:pt modelId="{246958BD-FE44-4F4C-A6E8-DC5CD3848639}" type="pres">
      <dgm:prSet presAssocID="{AFEA145C-25BF-4115-BACC-1F9EF4428737}" presName="desTx" presStyleLbl="revTx" presStyleIdx="1" presStyleCnt="6">
        <dgm:presLayoutVars/>
      </dgm:prSet>
      <dgm:spPr/>
    </dgm:pt>
    <dgm:pt modelId="{E78785E9-1AA5-4E9B-96C9-0D7F45F0F19F}" type="pres">
      <dgm:prSet presAssocID="{563A1109-4F29-409E-945E-ABD191776129}" presName="sibTrans" presStyleCnt="0"/>
      <dgm:spPr/>
    </dgm:pt>
    <dgm:pt modelId="{9B143F1B-48FE-4697-8CB7-7F6D9F80C0CA}" type="pres">
      <dgm:prSet presAssocID="{8086D3C8-C8CB-48BE-BEFF-BFBB3E405F3C}" presName="compNode" presStyleCnt="0"/>
      <dgm:spPr/>
    </dgm:pt>
    <dgm:pt modelId="{CBE16A85-5F97-4119-A193-C63E7960A7DA}" type="pres">
      <dgm:prSet presAssocID="{8086D3C8-C8CB-48BE-BEFF-BFBB3E405F3C}" presName="bgRect" presStyleLbl="bgShp" presStyleIdx="1" presStyleCnt="4"/>
      <dgm:spPr/>
    </dgm:pt>
    <dgm:pt modelId="{189C6D66-8317-4AA2-846E-5F5CB9C85ADE}" type="pres">
      <dgm:prSet presAssocID="{8086D3C8-C8CB-48BE-BEFF-BFBB3E405F3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D19F75A0-2457-4959-935F-0E8B8B92CB88}" type="pres">
      <dgm:prSet presAssocID="{8086D3C8-C8CB-48BE-BEFF-BFBB3E405F3C}" presName="spaceRect" presStyleCnt="0"/>
      <dgm:spPr/>
    </dgm:pt>
    <dgm:pt modelId="{355F91FA-0678-4DB0-9AAE-1193DFF782F9}" type="pres">
      <dgm:prSet presAssocID="{8086D3C8-C8CB-48BE-BEFF-BFBB3E405F3C}" presName="parTx" presStyleLbl="revTx" presStyleIdx="2" presStyleCnt="6">
        <dgm:presLayoutVars>
          <dgm:chMax val="0"/>
          <dgm:chPref val="0"/>
        </dgm:presLayoutVars>
      </dgm:prSet>
      <dgm:spPr/>
    </dgm:pt>
    <dgm:pt modelId="{CE8CD565-2492-4128-9ECD-16937BDBE204}" type="pres">
      <dgm:prSet presAssocID="{8086D3C8-C8CB-48BE-BEFF-BFBB3E405F3C}" presName="desTx" presStyleLbl="revTx" presStyleIdx="3" presStyleCnt="6">
        <dgm:presLayoutVars/>
      </dgm:prSet>
      <dgm:spPr/>
    </dgm:pt>
    <dgm:pt modelId="{513051F7-4C60-4A7F-91BB-9028E450AB0E}" type="pres">
      <dgm:prSet presAssocID="{0AC8DC2B-4608-45CA-8B71-64AEB5E17288}" presName="sibTrans" presStyleCnt="0"/>
      <dgm:spPr/>
    </dgm:pt>
    <dgm:pt modelId="{07AA6261-20E8-40E3-88A6-1B7C56A9AC81}" type="pres">
      <dgm:prSet presAssocID="{31B465CC-0131-40AC-B679-CC23FD2AD6E5}" presName="compNode" presStyleCnt="0"/>
      <dgm:spPr/>
    </dgm:pt>
    <dgm:pt modelId="{A4586DA6-BE18-4BC8-961B-F4025E343807}" type="pres">
      <dgm:prSet presAssocID="{31B465CC-0131-40AC-B679-CC23FD2AD6E5}" presName="bgRect" presStyleLbl="bgShp" presStyleIdx="2" presStyleCnt="4"/>
      <dgm:spPr/>
    </dgm:pt>
    <dgm:pt modelId="{F57DF7D6-FAE9-433F-8555-3D6FB8241038}" type="pres">
      <dgm:prSet presAssocID="{31B465CC-0131-40AC-B679-CC23FD2AD6E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C119A95-CC25-4C5F-8A2E-25495B5A895C}" type="pres">
      <dgm:prSet presAssocID="{31B465CC-0131-40AC-B679-CC23FD2AD6E5}" presName="spaceRect" presStyleCnt="0"/>
      <dgm:spPr/>
    </dgm:pt>
    <dgm:pt modelId="{7ABF4292-18B3-41C6-AE6B-980BD43DB178}" type="pres">
      <dgm:prSet presAssocID="{31B465CC-0131-40AC-B679-CC23FD2AD6E5}" presName="parTx" presStyleLbl="revTx" presStyleIdx="4" presStyleCnt="6">
        <dgm:presLayoutVars>
          <dgm:chMax val="0"/>
          <dgm:chPref val="0"/>
        </dgm:presLayoutVars>
      </dgm:prSet>
      <dgm:spPr/>
    </dgm:pt>
    <dgm:pt modelId="{22568929-AC6A-4474-B494-346FC4D75A12}" type="pres">
      <dgm:prSet presAssocID="{864F0024-E18C-4C63-8212-3959FC32D789}" presName="sibTrans" presStyleCnt="0"/>
      <dgm:spPr/>
    </dgm:pt>
    <dgm:pt modelId="{BE878DB1-FE95-4535-9AA8-8251A5EC0F69}" type="pres">
      <dgm:prSet presAssocID="{17FFB391-E913-4CB4-A6C9-4D6894987A6A}" presName="compNode" presStyleCnt="0"/>
      <dgm:spPr/>
    </dgm:pt>
    <dgm:pt modelId="{3D0C87E8-989F-48E1-B5F6-220401774532}" type="pres">
      <dgm:prSet presAssocID="{17FFB391-E913-4CB4-A6C9-4D6894987A6A}" presName="bgRect" presStyleLbl="bgShp" presStyleIdx="3" presStyleCnt="4"/>
      <dgm:spPr/>
    </dgm:pt>
    <dgm:pt modelId="{8F107602-B2A1-4557-A5A1-9799C4546638}" type="pres">
      <dgm:prSet presAssocID="{17FFB391-E913-4CB4-A6C9-4D6894987A6A}" presName="iconRect" presStyleLbl="node1" presStyleIdx="3" presStyleCnt="4"/>
      <dgm:spPr/>
    </dgm:pt>
    <dgm:pt modelId="{DA0FFF76-5FBA-4D2D-9D2D-02CAA7047C0A}" type="pres">
      <dgm:prSet presAssocID="{17FFB391-E913-4CB4-A6C9-4D6894987A6A}" presName="spaceRect" presStyleCnt="0"/>
      <dgm:spPr/>
    </dgm:pt>
    <dgm:pt modelId="{962BFEBB-77D3-4A38-AD4F-42E9640E3B5A}" type="pres">
      <dgm:prSet presAssocID="{17FFB391-E913-4CB4-A6C9-4D6894987A6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D9DE30A-B955-42EE-9F6E-8EC446A9C808}" srcId="{D402A476-DF59-4317-A569-5A0524088083}" destId="{31B465CC-0131-40AC-B679-CC23FD2AD6E5}" srcOrd="2" destOrd="0" parTransId="{A7DF7E7C-5DFC-4AF9-BDA7-3D307AC909E3}" sibTransId="{864F0024-E18C-4C63-8212-3959FC32D789}"/>
    <dgm:cxn modelId="{0731F20F-491B-433A-8BF8-C750ACA6703C}" type="presOf" srcId="{AFEA145C-25BF-4115-BACC-1F9EF4428737}" destId="{882BE6F3-6097-498E-9C95-E0BBB9A04BB0}" srcOrd="0" destOrd="0" presId="urn:microsoft.com/office/officeart/2018/2/layout/IconVerticalSolidList"/>
    <dgm:cxn modelId="{25B0DF33-BD03-4228-A6FD-9735B0050903}" srcId="{8086D3C8-C8CB-48BE-BEFF-BFBB3E405F3C}" destId="{BE987805-60FE-44C3-85DC-1992C4D26DD1}" srcOrd="1" destOrd="0" parTransId="{75D04743-B5EF-441E-AD1B-8BB20CA1B388}" sibTransId="{D54507AB-1BE7-4CC3-B7CF-83A9824F851C}"/>
    <dgm:cxn modelId="{40549640-D252-49D2-A52D-BE25A11E35F3}" type="presOf" srcId="{BE987805-60FE-44C3-85DC-1992C4D26DD1}" destId="{CE8CD565-2492-4128-9ECD-16937BDBE204}" srcOrd="0" destOrd="1" presId="urn:microsoft.com/office/officeart/2018/2/layout/IconVerticalSolidList"/>
    <dgm:cxn modelId="{2E5B365C-CD6D-413B-889A-87FE1F19C95F}" type="presOf" srcId="{8086D3C8-C8CB-48BE-BEFF-BFBB3E405F3C}" destId="{355F91FA-0678-4DB0-9AAE-1193DFF782F9}" srcOrd="0" destOrd="0" presId="urn:microsoft.com/office/officeart/2018/2/layout/IconVerticalSolidList"/>
    <dgm:cxn modelId="{84C45E49-29BB-47F2-A01D-3022B808D539}" srcId="{AFEA145C-25BF-4115-BACC-1F9EF4428737}" destId="{8474A574-9AD6-4B49-B225-1470757F9FFB}" srcOrd="2" destOrd="0" parTransId="{3A617F73-29F1-4A6F-932F-DFFE46314254}" sibTransId="{83A4DC15-30F5-4872-B47A-21A2293C3D23}"/>
    <dgm:cxn modelId="{7BCD806E-B1B1-4D10-9754-3ACE3AC11BD0}" type="presOf" srcId="{31B465CC-0131-40AC-B679-CC23FD2AD6E5}" destId="{7ABF4292-18B3-41C6-AE6B-980BD43DB178}" srcOrd="0" destOrd="0" presId="urn:microsoft.com/office/officeart/2018/2/layout/IconVerticalSolidList"/>
    <dgm:cxn modelId="{AE874E59-0FFC-41D7-B505-5E39E99B9B7E}" type="presOf" srcId="{17FFB391-E913-4CB4-A6C9-4D6894987A6A}" destId="{962BFEBB-77D3-4A38-AD4F-42E9640E3B5A}" srcOrd="0" destOrd="0" presId="urn:microsoft.com/office/officeart/2018/2/layout/IconVerticalSolidList"/>
    <dgm:cxn modelId="{DDE14583-B502-4D45-8B2E-CE49433E6C3F}" srcId="{AFEA145C-25BF-4115-BACC-1F9EF4428737}" destId="{AC164780-B027-465E-B543-C320AA069D40}" srcOrd="0" destOrd="0" parTransId="{F55481F0-2629-4EB2-BFA9-335D8704F824}" sibTransId="{C9CB3E46-93C6-4235-8FB4-504D15918DF2}"/>
    <dgm:cxn modelId="{83AA9285-60BD-4FFD-8E18-A513E2DF2DD1}" type="presOf" srcId="{AC164780-B027-465E-B543-C320AA069D40}" destId="{246958BD-FE44-4F4C-A6E8-DC5CD3848639}" srcOrd="0" destOrd="0" presId="urn:microsoft.com/office/officeart/2018/2/layout/IconVerticalSolidList"/>
    <dgm:cxn modelId="{B49210A6-BD95-484F-AA5D-140D980986C7}" srcId="{AFEA145C-25BF-4115-BACC-1F9EF4428737}" destId="{B1DCE782-DEFD-458B-82B8-AB39ECB72852}" srcOrd="1" destOrd="0" parTransId="{A62F0130-6325-481B-B78F-5EDDDDE86C47}" sibTransId="{63FA1DCD-9A19-4998-BAE4-55236F3476C8}"/>
    <dgm:cxn modelId="{8BC1DCA9-86DF-4AB0-9867-410AD0B05472}" type="presOf" srcId="{B1DCE782-DEFD-458B-82B8-AB39ECB72852}" destId="{246958BD-FE44-4F4C-A6E8-DC5CD3848639}" srcOrd="0" destOrd="1" presId="urn:microsoft.com/office/officeart/2018/2/layout/IconVerticalSolidList"/>
    <dgm:cxn modelId="{844ACCAB-DD82-458F-941F-B7E55EFF9D76}" type="presOf" srcId="{7BBC9B41-FE03-4D44-828F-E4E22257854D}" destId="{CE8CD565-2492-4128-9ECD-16937BDBE204}" srcOrd="0" destOrd="0" presId="urn:microsoft.com/office/officeart/2018/2/layout/IconVerticalSolidList"/>
    <dgm:cxn modelId="{51FBCFBC-4521-474E-B7B0-533B21680809}" type="presOf" srcId="{8474A574-9AD6-4B49-B225-1470757F9FFB}" destId="{246958BD-FE44-4F4C-A6E8-DC5CD3848639}" srcOrd="0" destOrd="2" presId="urn:microsoft.com/office/officeart/2018/2/layout/IconVerticalSolidList"/>
    <dgm:cxn modelId="{DF9067C6-660A-45DA-B041-FD9A8337E635}" type="presOf" srcId="{D402A476-DF59-4317-A569-5A0524088083}" destId="{655DF2EC-4A52-4EA2-BE61-ECC5FCBD1192}" srcOrd="0" destOrd="0" presId="urn:microsoft.com/office/officeart/2018/2/layout/IconVerticalSolidList"/>
    <dgm:cxn modelId="{37D1C0C8-7B2C-4413-B94F-4C0EEA82C5B6}" srcId="{D402A476-DF59-4317-A569-5A0524088083}" destId="{8086D3C8-C8CB-48BE-BEFF-BFBB3E405F3C}" srcOrd="1" destOrd="0" parTransId="{0E2E6871-3BAF-4925-948F-596BE035EB38}" sibTransId="{0AC8DC2B-4608-45CA-8B71-64AEB5E17288}"/>
    <dgm:cxn modelId="{53CD18EA-8770-4B61-827E-D6E33A05D6A3}" srcId="{8086D3C8-C8CB-48BE-BEFF-BFBB3E405F3C}" destId="{7BBC9B41-FE03-4D44-828F-E4E22257854D}" srcOrd="0" destOrd="0" parTransId="{4A4E98FB-1EF2-4D77-ABC3-DE456C9F40A6}" sibTransId="{71F200E4-E9C9-4139-977E-B10F9FD32541}"/>
    <dgm:cxn modelId="{D0A6DBFB-43BA-479D-9E21-6C6DCD69F419}" srcId="{D402A476-DF59-4317-A569-5A0524088083}" destId="{17FFB391-E913-4CB4-A6C9-4D6894987A6A}" srcOrd="3" destOrd="0" parTransId="{D5DDCF0D-BC6E-47D8-82D7-B03874B9FDB9}" sibTransId="{546D9DC1-620B-4FD3-B605-2AEC362F6DF4}"/>
    <dgm:cxn modelId="{1BDAC8FD-37B3-4759-AA6B-3A13F089C169}" srcId="{D402A476-DF59-4317-A569-5A0524088083}" destId="{AFEA145C-25BF-4115-BACC-1F9EF4428737}" srcOrd="0" destOrd="0" parTransId="{CFA6BE4C-BB7C-451A-898F-B25CE5D82B8B}" sibTransId="{563A1109-4F29-409E-945E-ABD191776129}"/>
    <dgm:cxn modelId="{EDB087EF-A06F-4BEE-A354-4ADC617FDE4D}" type="presParOf" srcId="{655DF2EC-4A52-4EA2-BE61-ECC5FCBD1192}" destId="{7309E4A6-CA9C-4814-9093-A557E042FA0C}" srcOrd="0" destOrd="0" presId="urn:microsoft.com/office/officeart/2018/2/layout/IconVerticalSolidList"/>
    <dgm:cxn modelId="{0EBE5C9D-5477-4361-B7C5-F2E27E95BEF2}" type="presParOf" srcId="{7309E4A6-CA9C-4814-9093-A557E042FA0C}" destId="{52CB00D4-448F-4695-97A4-6BCD215E6BA5}" srcOrd="0" destOrd="0" presId="urn:microsoft.com/office/officeart/2018/2/layout/IconVerticalSolidList"/>
    <dgm:cxn modelId="{6DAFE159-F881-470C-BF05-9E35DE779CF5}" type="presParOf" srcId="{7309E4A6-CA9C-4814-9093-A557E042FA0C}" destId="{FFD7760E-03A9-462D-B3DC-8D8EEE423E80}" srcOrd="1" destOrd="0" presId="urn:microsoft.com/office/officeart/2018/2/layout/IconVerticalSolidList"/>
    <dgm:cxn modelId="{B437597F-D425-475E-8587-54C5FD9F015E}" type="presParOf" srcId="{7309E4A6-CA9C-4814-9093-A557E042FA0C}" destId="{782CFC0F-6890-4CA5-BF1A-AA476C5AA91A}" srcOrd="2" destOrd="0" presId="urn:microsoft.com/office/officeart/2018/2/layout/IconVerticalSolidList"/>
    <dgm:cxn modelId="{B79D2B00-0F13-4409-87A0-C580051B87E6}" type="presParOf" srcId="{7309E4A6-CA9C-4814-9093-A557E042FA0C}" destId="{882BE6F3-6097-498E-9C95-E0BBB9A04BB0}" srcOrd="3" destOrd="0" presId="urn:microsoft.com/office/officeart/2018/2/layout/IconVerticalSolidList"/>
    <dgm:cxn modelId="{DD06ED4B-42B7-4075-970E-F0AC76C145A8}" type="presParOf" srcId="{7309E4A6-CA9C-4814-9093-A557E042FA0C}" destId="{246958BD-FE44-4F4C-A6E8-DC5CD3848639}" srcOrd="4" destOrd="0" presId="urn:microsoft.com/office/officeart/2018/2/layout/IconVerticalSolidList"/>
    <dgm:cxn modelId="{489A98D5-5DEF-497A-B430-FF3B25A39512}" type="presParOf" srcId="{655DF2EC-4A52-4EA2-BE61-ECC5FCBD1192}" destId="{E78785E9-1AA5-4E9B-96C9-0D7F45F0F19F}" srcOrd="1" destOrd="0" presId="urn:microsoft.com/office/officeart/2018/2/layout/IconVerticalSolidList"/>
    <dgm:cxn modelId="{49B972F4-4944-46B8-AE63-33D3E6A2AF7D}" type="presParOf" srcId="{655DF2EC-4A52-4EA2-BE61-ECC5FCBD1192}" destId="{9B143F1B-48FE-4697-8CB7-7F6D9F80C0CA}" srcOrd="2" destOrd="0" presId="urn:microsoft.com/office/officeart/2018/2/layout/IconVerticalSolidList"/>
    <dgm:cxn modelId="{AB66B111-84FC-4BA1-B687-B562FE19B44F}" type="presParOf" srcId="{9B143F1B-48FE-4697-8CB7-7F6D9F80C0CA}" destId="{CBE16A85-5F97-4119-A193-C63E7960A7DA}" srcOrd="0" destOrd="0" presId="urn:microsoft.com/office/officeart/2018/2/layout/IconVerticalSolidList"/>
    <dgm:cxn modelId="{A20D3DCC-1978-4862-8F11-43702D32FBC6}" type="presParOf" srcId="{9B143F1B-48FE-4697-8CB7-7F6D9F80C0CA}" destId="{189C6D66-8317-4AA2-846E-5F5CB9C85ADE}" srcOrd="1" destOrd="0" presId="urn:microsoft.com/office/officeart/2018/2/layout/IconVerticalSolidList"/>
    <dgm:cxn modelId="{DB92C900-AA29-41B5-8147-93966E8A0608}" type="presParOf" srcId="{9B143F1B-48FE-4697-8CB7-7F6D9F80C0CA}" destId="{D19F75A0-2457-4959-935F-0E8B8B92CB88}" srcOrd="2" destOrd="0" presId="urn:microsoft.com/office/officeart/2018/2/layout/IconVerticalSolidList"/>
    <dgm:cxn modelId="{D9217DCF-B5DC-4262-8D37-AC41C607761B}" type="presParOf" srcId="{9B143F1B-48FE-4697-8CB7-7F6D9F80C0CA}" destId="{355F91FA-0678-4DB0-9AAE-1193DFF782F9}" srcOrd="3" destOrd="0" presId="urn:microsoft.com/office/officeart/2018/2/layout/IconVerticalSolidList"/>
    <dgm:cxn modelId="{5CF77238-0DE0-4D7B-9E7F-9871C28B7BEC}" type="presParOf" srcId="{9B143F1B-48FE-4697-8CB7-7F6D9F80C0CA}" destId="{CE8CD565-2492-4128-9ECD-16937BDBE204}" srcOrd="4" destOrd="0" presId="urn:microsoft.com/office/officeart/2018/2/layout/IconVerticalSolidList"/>
    <dgm:cxn modelId="{C806B652-5BF6-4314-93A5-77AA5CED8B4C}" type="presParOf" srcId="{655DF2EC-4A52-4EA2-BE61-ECC5FCBD1192}" destId="{513051F7-4C60-4A7F-91BB-9028E450AB0E}" srcOrd="3" destOrd="0" presId="urn:microsoft.com/office/officeart/2018/2/layout/IconVerticalSolidList"/>
    <dgm:cxn modelId="{409AB48E-1B32-43E9-B542-3CAE802FF453}" type="presParOf" srcId="{655DF2EC-4A52-4EA2-BE61-ECC5FCBD1192}" destId="{07AA6261-20E8-40E3-88A6-1B7C56A9AC81}" srcOrd="4" destOrd="0" presId="urn:microsoft.com/office/officeart/2018/2/layout/IconVerticalSolidList"/>
    <dgm:cxn modelId="{4D597CE9-F6F9-4640-B67D-CB8E23F97141}" type="presParOf" srcId="{07AA6261-20E8-40E3-88A6-1B7C56A9AC81}" destId="{A4586DA6-BE18-4BC8-961B-F4025E343807}" srcOrd="0" destOrd="0" presId="urn:microsoft.com/office/officeart/2018/2/layout/IconVerticalSolidList"/>
    <dgm:cxn modelId="{056FD47B-D012-42ED-9BCE-F0A2CBF4CF2E}" type="presParOf" srcId="{07AA6261-20E8-40E3-88A6-1B7C56A9AC81}" destId="{F57DF7D6-FAE9-433F-8555-3D6FB8241038}" srcOrd="1" destOrd="0" presId="urn:microsoft.com/office/officeart/2018/2/layout/IconVerticalSolidList"/>
    <dgm:cxn modelId="{45C33A3D-FFEA-416B-A387-97B179EEAC41}" type="presParOf" srcId="{07AA6261-20E8-40E3-88A6-1B7C56A9AC81}" destId="{4C119A95-CC25-4C5F-8A2E-25495B5A895C}" srcOrd="2" destOrd="0" presId="urn:microsoft.com/office/officeart/2018/2/layout/IconVerticalSolidList"/>
    <dgm:cxn modelId="{8788F4CB-DAA7-482C-A917-8AE58AD9E81B}" type="presParOf" srcId="{07AA6261-20E8-40E3-88A6-1B7C56A9AC81}" destId="{7ABF4292-18B3-41C6-AE6B-980BD43DB178}" srcOrd="3" destOrd="0" presId="urn:microsoft.com/office/officeart/2018/2/layout/IconVerticalSolidList"/>
    <dgm:cxn modelId="{46247C06-32A9-4CF4-A215-5D61E121C878}" type="presParOf" srcId="{655DF2EC-4A52-4EA2-BE61-ECC5FCBD1192}" destId="{22568929-AC6A-4474-B494-346FC4D75A12}" srcOrd="5" destOrd="0" presId="urn:microsoft.com/office/officeart/2018/2/layout/IconVerticalSolidList"/>
    <dgm:cxn modelId="{F33CBFCA-907B-4928-A9E5-E25F27A79FF8}" type="presParOf" srcId="{655DF2EC-4A52-4EA2-BE61-ECC5FCBD1192}" destId="{BE878DB1-FE95-4535-9AA8-8251A5EC0F69}" srcOrd="6" destOrd="0" presId="urn:microsoft.com/office/officeart/2018/2/layout/IconVerticalSolidList"/>
    <dgm:cxn modelId="{151BACA0-E2A3-4A04-A1E2-9913CE6551F2}" type="presParOf" srcId="{BE878DB1-FE95-4535-9AA8-8251A5EC0F69}" destId="{3D0C87E8-989F-48E1-B5F6-220401774532}" srcOrd="0" destOrd="0" presId="urn:microsoft.com/office/officeart/2018/2/layout/IconVerticalSolidList"/>
    <dgm:cxn modelId="{F88819CC-7DBD-414F-AFE2-0A61339C4D5F}" type="presParOf" srcId="{BE878DB1-FE95-4535-9AA8-8251A5EC0F69}" destId="{8F107602-B2A1-4557-A5A1-9799C4546638}" srcOrd="1" destOrd="0" presId="urn:microsoft.com/office/officeart/2018/2/layout/IconVerticalSolidList"/>
    <dgm:cxn modelId="{920E9B5D-0A8F-4CB0-A2E7-D37524E565A3}" type="presParOf" srcId="{BE878DB1-FE95-4535-9AA8-8251A5EC0F69}" destId="{DA0FFF76-5FBA-4D2D-9D2D-02CAA7047C0A}" srcOrd="2" destOrd="0" presId="urn:microsoft.com/office/officeart/2018/2/layout/IconVerticalSolidList"/>
    <dgm:cxn modelId="{CE391E54-7830-4DA7-950E-E8DC99501D45}" type="presParOf" srcId="{BE878DB1-FE95-4535-9AA8-8251A5EC0F69}" destId="{962BFEBB-77D3-4A38-AD4F-42E9640E3B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1154B2-4FC2-4549-A8B3-F341670B067E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284CEA-8317-4DB8-97E8-E69964F9B1EA}">
      <dgm:prSet/>
      <dgm:spPr/>
      <dgm:t>
        <a:bodyPr/>
        <a:lstStyle/>
        <a:p>
          <a:r>
            <a:rPr lang="en-US" dirty="0"/>
            <a:t>Processing/File APIs</a:t>
          </a:r>
        </a:p>
      </dgm:t>
    </dgm:pt>
    <dgm:pt modelId="{9E0D79CD-5F59-4049-BBC3-39AC5490D8C6}" type="parTrans" cxnId="{09FC0010-2DD5-40E7-8EC3-334FBC50C79F}">
      <dgm:prSet/>
      <dgm:spPr/>
      <dgm:t>
        <a:bodyPr/>
        <a:lstStyle/>
        <a:p>
          <a:endParaRPr lang="en-US"/>
        </a:p>
      </dgm:t>
    </dgm:pt>
    <dgm:pt modelId="{BE1E9C27-3D5F-48BE-853D-8ACAD07059BD}" type="sibTrans" cxnId="{09FC0010-2DD5-40E7-8EC3-334FBC50C79F}">
      <dgm:prSet/>
      <dgm:spPr/>
      <dgm:t>
        <a:bodyPr/>
        <a:lstStyle/>
        <a:p>
          <a:endParaRPr lang="en-US"/>
        </a:p>
      </dgm:t>
    </dgm:pt>
    <dgm:pt modelId="{EADF39A1-4F81-438E-8DD7-709EA445C6D9}">
      <dgm:prSet/>
      <dgm:spPr/>
      <dgm:t>
        <a:bodyPr/>
        <a:lstStyle/>
        <a:p>
          <a:r>
            <a:rPr lang="en-US" dirty="0"/>
            <a:t>Job selection for processing nodes</a:t>
          </a:r>
        </a:p>
      </dgm:t>
    </dgm:pt>
    <dgm:pt modelId="{0865A121-6855-4BC3-A2CF-389C96189A54}" type="parTrans" cxnId="{0C4B05AC-4217-4E4C-8E86-3D0FD04EA680}">
      <dgm:prSet/>
      <dgm:spPr/>
      <dgm:t>
        <a:bodyPr/>
        <a:lstStyle/>
        <a:p>
          <a:endParaRPr lang="en-US"/>
        </a:p>
      </dgm:t>
    </dgm:pt>
    <dgm:pt modelId="{C100902E-D6B9-4FF4-A326-E48F33C183E5}" type="sibTrans" cxnId="{0C4B05AC-4217-4E4C-8E86-3D0FD04EA680}">
      <dgm:prSet/>
      <dgm:spPr/>
      <dgm:t>
        <a:bodyPr/>
        <a:lstStyle/>
        <a:p>
          <a:endParaRPr lang="en-US"/>
        </a:p>
      </dgm:t>
    </dgm:pt>
    <dgm:pt modelId="{A84242FC-A58C-49E4-A795-43F2102EFBB0}">
      <dgm:prSet/>
      <dgm:spPr/>
      <dgm:t>
        <a:bodyPr/>
        <a:lstStyle/>
        <a:p>
          <a:r>
            <a:rPr lang="en-US" dirty="0"/>
            <a:t>Report processing status/metrics</a:t>
          </a:r>
        </a:p>
      </dgm:t>
    </dgm:pt>
    <dgm:pt modelId="{886B6863-5000-4ACD-A67A-E9F706EEA85A}" type="parTrans" cxnId="{D7075919-9068-4045-A144-C004DD1A43EB}">
      <dgm:prSet/>
      <dgm:spPr/>
      <dgm:t>
        <a:bodyPr/>
        <a:lstStyle/>
        <a:p>
          <a:endParaRPr lang="en-US"/>
        </a:p>
      </dgm:t>
    </dgm:pt>
    <dgm:pt modelId="{627A3FBB-9E4C-4A68-AF65-98E4F1B9465D}" type="sibTrans" cxnId="{D7075919-9068-4045-A144-C004DD1A43EB}">
      <dgm:prSet/>
      <dgm:spPr/>
      <dgm:t>
        <a:bodyPr/>
        <a:lstStyle/>
        <a:p>
          <a:endParaRPr lang="en-US"/>
        </a:p>
      </dgm:t>
    </dgm:pt>
    <dgm:pt modelId="{4D2A8983-F724-4824-8932-87AD07D04522}">
      <dgm:prSet/>
      <dgm:spPr/>
      <dgm:t>
        <a:bodyPr/>
        <a:lstStyle/>
        <a:p>
          <a:r>
            <a:rPr lang="en-US" dirty="0"/>
            <a:t>Provide monitoring data</a:t>
          </a:r>
        </a:p>
      </dgm:t>
    </dgm:pt>
    <dgm:pt modelId="{3D60DF59-7666-4D57-AE84-F8B2FB49CA73}" type="parTrans" cxnId="{0CA109CB-DE1F-4014-BCFE-0213B67B10E2}">
      <dgm:prSet/>
      <dgm:spPr/>
      <dgm:t>
        <a:bodyPr/>
        <a:lstStyle/>
        <a:p>
          <a:endParaRPr lang="en-US"/>
        </a:p>
      </dgm:t>
    </dgm:pt>
    <dgm:pt modelId="{2547385F-0F04-4939-89B4-E4A1AC4D88A7}" type="sibTrans" cxnId="{0CA109CB-DE1F-4014-BCFE-0213B67B10E2}">
      <dgm:prSet/>
      <dgm:spPr/>
      <dgm:t>
        <a:bodyPr/>
        <a:lstStyle/>
        <a:p>
          <a:endParaRPr lang="en-US"/>
        </a:p>
      </dgm:t>
    </dgm:pt>
    <dgm:pt modelId="{735AC66E-44E4-4CD8-A165-F7C65CA61D90}">
      <dgm:prSet/>
      <dgm:spPr/>
      <dgm:t>
        <a:bodyPr/>
        <a:lstStyle/>
        <a:p>
          <a:r>
            <a:rPr lang="en-US" dirty="0"/>
            <a:t>Metadata Persistence</a:t>
          </a:r>
        </a:p>
      </dgm:t>
    </dgm:pt>
    <dgm:pt modelId="{AFD0D157-1894-473E-B519-3ACF4F73134B}" type="parTrans" cxnId="{4AB6DED9-C065-48DB-B1D9-D9068788CE7C}">
      <dgm:prSet/>
      <dgm:spPr/>
      <dgm:t>
        <a:bodyPr/>
        <a:lstStyle/>
        <a:p>
          <a:endParaRPr lang="en-US"/>
        </a:p>
      </dgm:t>
    </dgm:pt>
    <dgm:pt modelId="{E5E84C1C-1B21-4BD8-ADB2-C27E266DEB1A}" type="sibTrans" cxnId="{4AB6DED9-C065-48DB-B1D9-D9068788CE7C}">
      <dgm:prSet/>
      <dgm:spPr/>
      <dgm:t>
        <a:bodyPr/>
        <a:lstStyle/>
        <a:p>
          <a:endParaRPr lang="en-US"/>
        </a:p>
      </dgm:t>
    </dgm:pt>
    <dgm:pt modelId="{FDCBA0CF-50B8-4331-82FF-85925A5ABB08}">
      <dgm:prSet/>
      <dgm:spPr/>
      <dgm:t>
        <a:bodyPr/>
        <a:lstStyle/>
        <a:p>
          <a:r>
            <a:rPr lang="en-US" dirty="0"/>
            <a:t>PostgreSQL</a:t>
          </a:r>
        </a:p>
      </dgm:t>
    </dgm:pt>
    <dgm:pt modelId="{C36945CB-4CEE-42DE-80D5-D216FFD4C7E8}" type="parTrans" cxnId="{98B7F6B7-6942-45CA-8582-90FB2304EFDE}">
      <dgm:prSet/>
      <dgm:spPr/>
      <dgm:t>
        <a:bodyPr/>
        <a:lstStyle/>
        <a:p>
          <a:endParaRPr lang="en-US"/>
        </a:p>
      </dgm:t>
    </dgm:pt>
    <dgm:pt modelId="{E0417426-BAF2-48E8-A4B3-ADC2F00034DB}" type="sibTrans" cxnId="{98B7F6B7-6942-45CA-8582-90FB2304EFDE}">
      <dgm:prSet/>
      <dgm:spPr/>
      <dgm:t>
        <a:bodyPr/>
        <a:lstStyle/>
        <a:p>
          <a:endParaRPr lang="en-US"/>
        </a:p>
      </dgm:t>
    </dgm:pt>
    <dgm:pt modelId="{9955DD3D-8B25-403A-AF90-2543320C406E}">
      <dgm:prSet/>
      <dgm:spPr/>
      <dgm:t>
        <a:bodyPr/>
        <a:lstStyle/>
        <a:p>
          <a:r>
            <a:rPr lang="en-US" dirty="0"/>
            <a:t>Monitoring/Metrics/Alerts</a:t>
          </a:r>
        </a:p>
      </dgm:t>
    </dgm:pt>
    <dgm:pt modelId="{C6AC9677-241C-4F16-831D-1455607075A3}" type="parTrans" cxnId="{6E05B2DE-34CF-4553-9E7C-973DD9EA205E}">
      <dgm:prSet/>
      <dgm:spPr/>
      <dgm:t>
        <a:bodyPr/>
        <a:lstStyle/>
        <a:p>
          <a:endParaRPr lang="en-US"/>
        </a:p>
      </dgm:t>
    </dgm:pt>
    <dgm:pt modelId="{439985B5-8587-408A-B960-0FC674E7370C}" type="sibTrans" cxnId="{6E05B2DE-34CF-4553-9E7C-973DD9EA205E}">
      <dgm:prSet/>
      <dgm:spPr/>
      <dgm:t>
        <a:bodyPr/>
        <a:lstStyle/>
        <a:p>
          <a:endParaRPr lang="en-US"/>
        </a:p>
      </dgm:t>
    </dgm:pt>
    <dgm:pt modelId="{B4A9CE3B-554A-4057-8997-1B335A4B4A36}">
      <dgm:prSet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Prometheus</a:t>
          </a:r>
          <a:r>
            <a:rPr lang="en-US" dirty="0"/>
            <a:t>/</a:t>
          </a:r>
          <a:r>
            <a:rPr lang="en-US" dirty="0" err="1"/>
            <a:t>Alertmanager</a:t>
          </a:r>
          <a:r>
            <a:rPr lang="en-US" dirty="0"/>
            <a:t>, Grafana</a:t>
          </a:r>
        </a:p>
      </dgm:t>
    </dgm:pt>
    <dgm:pt modelId="{69CA6F27-2147-462D-BF40-AA2200873AD8}" type="parTrans" cxnId="{5F9EE827-6EB2-4F4A-83EB-892AD57EC66F}">
      <dgm:prSet/>
      <dgm:spPr/>
      <dgm:t>
        <a:bodyPr/>
        <a:lstStyle/>
        <a:p>
          <a:endParaRPr lang="en-US"/>
        </a:p>
      </dgm:t>
    </dgm:pt>
    <dgm:pt modelId="{810F1AF0-038E-4E1C-A483-0F8802A8377C}" type="sibTrans" cxnId="{5F9EE827-6EB2-4F4A-83EB-892AD57EC66F}">
      <dgm:prSet/>
      <dgm:spPr/>
      <dgm:t>
        <a:bodyPr/>
        <a:lstStyle/>
        <a:p>
          <a:endParaRPr lang="en-US"/>
        </a:p>
      </dgm:t>
    </dgm:pt>
    <dgm:pt modelId="{5F1449B9-32AA-4FEC-90AF-AB3C1FC7EE4F}">
      <dgm:prSet/>
      <dgm:spPr/>
      <dgm:t>
        <a:bodyPr/>
        <a:lstStyle/>
        <a:p>
          <a:r>
            <a:rPr lang="en-US" dirty="0"/>
            <a:t>Hardware, software metrics</a:t>
          </a:r>
        </a:p>
      </dgm:t>
    </dgm:pt>
    <dgm:pt modelId="{E0A952CD-EFAF-4650-B5C3-977E51BD975E}" type="parTrans" cxnId="{8CD4C4DA-7D44-4D07-9E8D-DBFD7A574F6B}">
      <dgm:prSet/>
      <dgm:spPr/>
      <dgm:t>
        <a:bodyPr/>
        <a:lstStyle/>
        <a:p>
          <a:endParaRPr lang="en-US"/>
        </a:p>
      </dgm:t>
    </dgm:pt>
    <dgm:pt modelId="{D7C4F63C-7038-4013-8DAA-BE3F2FA5B569}" type="sibTrans" cxnId="{8CD4C4DA-7D44-4D07-9E8D-DBFD7A574F6B}">
      <dgm:prSet/>
      <dgm:spPr/>
      <dgm:t>
        <a:bodyPr/>
        <a:lstStyle/>
        <a:p>
          <a:endParaRPr lang="en-US"/>
        </a:p>
      </dgm:t>
    </dgm:pt>
    <dgm:pt modelId="{A8DF5510-4907-40EB-A631-15428DD054AD}">
      <dgm:prSet/>
      <dgm:spPr/>
      <dgm:t>
        <a:bodyPr/>
        <a:lstStyle/>
        <a:p>
          <a:r>
            <a:rPr lang="en-US" dirty="0"/>
            <a:t>Site, file, and processing metrics</a:t>
          </a:r>
        </a:p>
      </dgm:t>
    </dgm:pt>
    <dgm:pt modelId="{51954B10-90E8-497C-B5F0-E5F41E37A3D9}" type="parTrans" cxnId="{72627EFF-1C23-4DD1-A1B0-96A08224649D}">
      <dgm:prSet/>
      <dgm:spPr/>
    </dgm:pt>
    <dgm:pt modelId="{A0461C35-216B-406C-8335-79BA20995FE1}" type="sibTrans" cxnId="{72627EFF-1C23-4DD1-A1B0-96A08224649D}">
      <dgm:prSet/>
      <dgm:spPr/>
    </dgm:pt>
    <dgm:pt modelId="{6E95A2AC-5A7B-4602-BE33-4FC5BD214B88}">
      <dgm:prSet/>
      <dgm:spPr/>
      <dgm:t>
        <a:bodyPr/>
        <a:lstStyle/>
        <a:p>
          <a:r>
            <a:rPr lang="en-US" dirty="0"/>
            <a:t>Provenance</a:t>
          </a:r>
        </a:p>
      </dgm:t>
    </dgm:pt>
    <dgm:pt modelId="{E8F62159-4C2A-40CC-B463-3A93B1E43E30}" type="parTrans" cxnId="{4B768A16-761F-4567-AE38-69B2BAB3FE8C}">
      <dgm:prSet/>
      <dgm:spPr/>
    </dgm:pt>
    <dgm:pt modelId="{6E505BF5-04CF-4A76-9DE9-76357F6A5019}" type="sibTrans" cxnId="{4B768A16-761F-4567-AE38-69B2BAB3FE8C}">
      <dgm:prSet/>
      <dgm:spPr/>
    </dgm:pt>
    <dgm:pt modelId="{A76D9394-3BA6-4D1D-9C6D-F0F7C68D257E}">
      <dgm:prSet phldrT="[Text]" phldr="0"/>
      <dgm:spPr/>
      <dgm:t>
        <a:bodyPr/>
        <a:lstStyle/>
        <a:p>
          <a:pPr rtl="0"/>
          <a:r>
            <a:rPr lang="en-US" dirty="0"/>
            <a:t>Messaging</a:t>
          </a:r>
        </a:p>
      </dgm:t>
    </dgm:pt>
    <dgm:pt modelId="{67D004C8-A900-45BF-B68A-C651A72E2F89}" type="parTrans" cxnId="{D2105020-C532-4FD7-A11C-AE302BFDF668}">
      <dgm:prSet/>
      <dgm:spPr/>
    </dgm:pt>
    <dgm:pt modelId="{D4CA7289-234D-42BE-91CE-92FA6B4BA68D}" type="sibTrans" cxnId="{D2105020-C532-4FD7-A11C-AE302BFDF668}">
      <dgm:prSet/>
      <dgm:spPr/>
    </dgm:pt>
    <dgm:pt modelId="{6B92FE34-106B-4BF8-9A10-AA8F538F358C}">
      <dgm:prSet phldr="0"/>
      <dgm:spPr/>
      <dgm:t>
        <a:bodyPr/>
        <a:lstStyle/>
        <a:p>
          <a:r>
            <a:rPr lang="en-US" dirty="0"/>
            <a:t>RabbitMQ Message Broker</a:t>
          </a:r>
        </a:p>
      </dgm:t>
    </dgm:pt>
    <dgm:pt modelId="{76F2FD8C-A546-422F-9F82-EBCA77892D12}" type="parTrans" cxnId="{D20B5EFA-A43A-4705-A4C1-46041CD75152}">
      <dgm:prSet/>
      <dgm:spPr/>
    </dgm:pt>
    <dgm:pt modelId="{FE71DDE7-4310-405D-9ACD-E0ECEC78F075}" type="sibTrans" cxnId="{D20B5EFA-A43A-4705-A4C1-46041CD75152}">
      <dgm:prSet/>
      <dgm:spPr/>
    </dgm:pt>
    <dgm:pt modelId="{83319251-AC55-4FE3-871E-828EA12343A4}">
      <dgm:prSet phldrT="[Text]" phldr="0"/>
      <dgm:spPr/>
      <dgm:t>
        <a:bodyPr/>
        <a:lstStyle/>
        <a:p>
          <a:r>
            <a:rPr lang="en-US" dirty="0"/>
            <a:t>Asynchronous Events</a:t>
          </a:r>
        </a:p>
      </dgm:t>
    </dgm:pt>
    <dgm:pt modelId="{5B52F131-B661-4EDA-9FAE-E95B72DC6D25}" type="parTrans" cxnId="{CD31C683-1785-4198-A804-8E832634E599}">
      <dgm:prSet/>
      <dgm:spPr/>
    </dgm:pt>
    <dgm:pt modelId="{E49680E1-52A1-43B0-8BE1-0D39CF842761}" type="sibTrans" cxnId="{CD31C683-1785-4198-A804-8E832634E599}">
      <dgm:prSet/>
      <dgm:spPr/>
    </dgm:pt>
    <dgm:pt modelId="{DCA19DBF-8896-4234-ADE3-32257EAD9E26}">
      <dgm:prSet phldrT="[Text]" phldr="0"/>
      <dgm:spPr/>
      <dgm:t>
        <a:bodyPr/>
        <a:lstStyle/>
        <a:p>
          <a:r>
            <a:rPr lang="en-US" dirty="0"/>
            <a:t>Reduces coupling</a:t>
          </a:r>
        </a:p>
      </dgm:t>
    </dgm:pt>
    <dgm:pt modelId="{1C753F4B-2716-411A-963F-4058448EC674}" type="parTrans" cxnId="{C4BF67DC-9563-4BC8-BD94-70686E35FE05}">
      <dgm:prSet/>
      <dgm:spPr/>
    </dgm:pt>
    <dgm:pt modelId="{E7E7DACB-BF76-4B8D-908C-38FF9A19F467}" type="sibTrans" cxnId="{C4BF67DC-9563-4BC8-BD94-70686E35FE05}">
      <dgm:prSet/>
      <dgm:spPr/>
    </dgm:pt>
    <dgm:pt modelId="{F448F883-6310-46D3-9B9A-0C9D523D8850}">
      <dgm:prSet phldrT="[Text]" phldr="0"/>
      <dgm:spPr/>
      <dgm:t>
        <a:bodyPr/>
        <a:lstStyle/>
        <a:p>
          <a:pPr rtl="0"/>
          <a:r>
            <a:rPr lang="en-US" dirty="0"/>
            <a:t>Real-time</a:t>
          </a:r>
          <a:endParaRPr lang="en-US" dirty="0">
            <a:latin typeface="Century Gothic" panose="020B0502020202020204"/>
          </a:endParaRPr>
        </a:p>
      </dgm:t>
    </dgm:pt>
    <dgm:pt modelId="{13ABCB01-CF97-41C2-94E6-0A5C6266A2DC}" type="parTrans" cxnId="{3AC7FB70-E4BD-468B-8CFE-9D3F58EB143F}">
      <dgm:prSet/>
      <dgm:spPr/>
    </dgm:pt>
    <dgm:pt modelId="{7DA02833-A99D-40A3-9491-E13CDED9BFDC}" type="sibTrans" cxnId="{3AC7FB70-E4BD-468B-8CFE-9D3F58EB143F}">
      <dgm:prSet/>
      <dgm:spPr/>
    </dgm:pt>
    <dgm:pt modelId="{4B0FF21A-9180-459A-B066-44A387A4E420}">
      <dgm:prSet phldrT="[Text]" phldr="0"/>
      <dgm:spPr/>
      <dgm:t>
        <a:bodyPr/>
        <a:lstStyle/>
        <a:p>
          <a:r>
            <a:rPr lang="en-US" dirty="0">
              <a:latin typeface="Century Gothic" panose="020B0502020202020204"/>
            </a:rPr>
            <a:t>Product</a:t>
          </a:r>
          <a:r>
            <a:rPr lang="en-US" dirty="0"/>
            <a:t> availability and latency</a:t>
          </a:r>
        </a:p>
      </dgm:t>
    </dgm:pt>
    <dgm:pt modelId="{8544AB76-CFC6-4005-9056-EE2890DE3C2A}" type="parTrans" cxnId="{17AFEDF9-0C6B-4120-8663-D62F8E437970}">
      <dgm:prSet/>
      <dgm:spPr/>
    </dgm:pt>
    <dgm:pt modelId="{7F4F0DF3-33FD-4459-88B3-B6A75F9911AF}" type="sibTrans" cxnId="{17AFEDF9-0C6B-4120-8663-D62F8E437970}">
      <dgm:prSet/>
      <dgm:spPr/>
    </dgm:pt>
    <dgm:pt modelId="{12B095A8-F855-4292-BCA3-D0709C435974}" type="pres">
      <dgm:prSet presAssocID="{771154B2-4FC2-4549-A8B3-F341670B067E}" presName="linear" presStyleCnt="0">
        <dgm:presLayoutVars>
          <dgm:dir/>
          <dgm:animLvl val="lvl"/>
          <dgm:resizeHandles val="exact"/>
        </dgm:presLayoutVars>
      </dgm:prSet>
      <dgm:spPr/>
    </dgm:pt>
    <dgm:pt modelId="{28E429C2-3544-40EC-8B43-CA54D5B36D7B}" type="pres">
      <dgm:prSet presAssocID="{80284CEA-8317-4DB8-97E8-E69964F9B1EA}" presName="parentLin" presStyleCnt="0"/>
      <dgm:spPr/>
    </dgm:pt>
    <dgm:pt modelId="{AC6CAE92-B7D4-429C-939B-02B5C8D2A396}" type="pres">
      <dgm:prSet presAssocID="{80284CEA-8317-4DB8-97E8-E69964F9B1EA}" presName="parentLeftMargin" presStyleLbl="node1" presStyleIdx="0" presStyleCnt="4"/>
      <dgm:spPr/>
    </dgm:pt>
    <dgm:pt modelId="{01B9D57C-BCA7-4F31-A6F9-4F9011A956E2}" type="pres">
      <dgm:prSet presAssocID="{80284CEA-8317-4DB8-97E8-E69964F9B1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0B268D3-CE8B-46A4-84B7-42E0E96EE42B}" type="pres">
      <dgm:prSet presAssocID="{80284CEA-8317-4DB8-97E8-E69964F9B1EA}" presName="negativeSpace" presStyleCnt="0"/>
      <dgm:spPr/>
    </dgm:pt>
    <dgm:pt modelId="{7BEC85DC-119A-48B9-A7C2-633F08658DDA}" type="pres">
      <dgm:prSet presAssocID="{80284CEA-8317-4DB8-97E8-E69964F9B1EA}" presName="childText" presStyleLbl="conFgAcc1" presStyleIdx="0" presStyleCnt="4">
        <dgm:presLayoutVars>
          <dgm:bulletEnabled val="1"/>
        </dgm:presLayoutVars>
      </dgm:prSet>
      <dgm:spPr/>
    </dgm:pt>
    <dgm:pt modelId="{598FD9B9-D59A-4D2F-949C-E2D9C2AA5219}" type="pres">
      <dgm:prSet presAssocID="{BE1E9C27-3D5F-48BE-853D-8ACAD07059BD}" presName="spaceBetweenRectangles" presStyleCnt="0"/>
      <dgm:spPr/>
    </dgm:pt>
    <dgm:pt modelId="{3EBEC55C-74B8-44A1-AD42-8036A5A7FF85}" type="pres">
      <dgm:prSet presAssocID="{735AC66E-44E4-4CD8-A165-F7C65CA61D90}" presName="parentLin" presStyleCnt="0"/>
      <dgm:spPr/>
    </dgm:pt>
    <dgm:pt modelId="{7F5CE900-1185-40E3-867F-66FF81634D46}" type="pres">
      <dgm:prSet presAssocID="{735AC66E-44E4-4CD8-A165-F7C65CA61D90}" presName="parentLeftMargin" presStyleLbl="node1" presStyleIdx="0" presStyleCnt="4"/>
      <dgm:spPr/>
    </dgm:pt>
    <dgm:pt modelId="{DBAE6AE2-A3FD-4730-B83E-30325AB62108}" type="pres">
      <dgm:prSet presAssocID="{735AC66E-44E4-4CD8-A165-F7C65CA61D9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186803D-27F4-465F-A746-5F1EF66C1D3A}" type="pres">
      <dgm:prSet presAssocID="{735AC66E-44E4-4CD8-A165-F7C65CA61D90}" presName="negativeSpace" presStyleCnt="0"/>
      <dgm:spPr/>
    </dgm:pt>
    <dgm:pt modelId="{CF31DEE4-F6A8-41FD-92B9-9BEB8597832B}" type="pres">
      <dgm:prSet presAssocID="{735AC66E-44E4-4CD8-A165-F7C65CA61D90}" presName="childText" presStyleLbl="conFgAcc1" presStyleIdx="1" presStyleCnt="4">
        <dgm:presLayoutVars>
          <dgm:bulletEnabled val="1"/>
        </dgm:presLayoutVars>
      </dgm:prSet>
      <dgm:spPr/>
    </dgm:pt>
    <dgm:pt modelId="{E54D4DA1-EA42-4EC7-B886-E19565B39F7F}" type="pres">
      <dgm:prSet presAssocID="{E5E84C1C-1B21-4BD8-ADB2-C27E266DEB1A}" presName="spaceBetweenRectangles" presStyleCnt="0"/>
      <dgm:spPr/>
    </dgm:pt>
    <dgm:pt modelId="{D1239B61-94DB-4A94-8195-1BB068938E91}" type="pres">
      <dgm:prSet presAssocID="{9955DD3D-8B25-403A-AF90-2543320C406E}" presName="parentLin" presStyleCnt="0"/>
      <dgm:spPr/>
    </dgm:pt>
    <dgm:pt modelId="{AE6996A2-4B39-4589-A297-7236435D7FB0}" type="pres">
      <dgm:prSet presAssocID="{9955DD3D-8B25-403A-AF90-2543320C406E}" presName="parentLeftMargin" presStyleLbl="node1" presStyleIdx="1" presStyleCnt="4"/>
      <dgm:spPr/>
    </dgm:pt>
    <dgm:pt modelId="{7D938F8A-ACD6-4706-89B4-F889BBB079E5}" type="pres">
      <dgm:prSet presAssocID="{9955DD3D-8B25-403A-AF90-2543320C40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3A21C5-DB6F-4F3E-9F9F-B43396FB2FCE}" type="pres">
      <dgm:prSet presAssocID="{9955DD3D-8B25-403A-AF90-2543320C406E}" presName="negativeSpace" presStyleCnt="0"/>
      <dgm:spPr/>
    </dgm:pt>
    <dgm:pt modelId="{3F76C908-9B1B-43F4-8794-88B3B41B0694}" type="pres">
      <dgm:prSet presAssocID="{9955DD3D-8B25-403A-AF90-2543320C406E}" presName="childText" presStyleLbl="conFgAcc1" presStyleIdx="2" presStyleCnt="4">
        <dgm:presLayoutVars>
          <dgm:bulletEnabled val="1"/>
        </dgm:presLayoutVars>
      </dgm:prSet>
      <dgm:spPr/>
    </dgm:pt>
    <dgm:pt modelId="{2EC35F43-3E51-4078-9395-CEC79648A425}" type="pres">
      <dgm:prSet presAssocID="{439985B5-8587-408A-B960-0FC674E7370C}" presName="spaceBetweenRectangles" presStyleCnt="0"/>
      <dgm:spPr/>
    </dgm:pt>
    <dgm:pt modelId="{5C05D050-A565-418E-AA64-8F9ECB36DD91}" type="pres">
      <dgm:prSet presAssocID="{A76D9394-3BA6-4D1D-9C6D-F0F7C68D257E}" presName="parentLin" presStyleCnt="0"/>
      <dgm:spPr/>
    </dgm:pt>
    <dgm:pt modelId="{690E8CC3-2A01-4ECF-A8CC-01F3C230C93B}" type="pres">
      <dgm:prSet presAssocID="{A76D9394-3BA6-4D1D-9C6D-F0F7C68D257E}" presName="parentLeftMargin" presStyleLbl="node1" presStyleIdx="2" presStyleCnt="4"/>
      <dgm:spPr/>
    </dgm:pt>
    <dgm:pt modelId="{11F228B4-A70A-4C48-9FFB-77DAAEE4703D}" type="pres">
      <dgm:prSet presAssocID="{A76D9394-3BA6-4D1D-9C6D-F0F7C68D257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05C003E-9B17-400D-8E43-727F2623B3CE}" type="pres">
      <dgm:prSet presAssocID="{A76D9394-3BA6-4D1D-9C6D-F0F7C68D257E}" presName="negativeSpace" presStyleCnt="0"/>
      <dgm:spPr/>
    </dgm:pt>
    <dgm:pt modelId="{0C796544-4210-4773-98DF-E35E1168A483}" type="pres">
      <dgm:prSet presAssocID="{A76D9394-3BA6-4D1D-9C6D-F0F7C68D257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9CF830C-9E9C-4418-BB03-581DACB19D5A}" type="presOf" srcId="{735AC66E-44E4-4CD8-A165-F7C65CA61D90}" destId="{7F5CE900-1185-40E3-867F-66FF81634D46}" srcOrd="0" destOrd="0" presId="urn:microsoft.com/office/officeart/2005/8/layout/list1"/>
    <dgm:cxn modelId="{8B4B3C0D-6E7B-49D5-84C2-7C3F484D9E1D}" type="presOf" srcId="{F448F883-6310-46D3-9B9A-0C9D523D8850}" destId="{3F76C908-9B1B-43F4-8794-88B3B41B0694}" srcOrd="0" destOrd="1" presId="urn:microsoft.com/office/officeart/2005/8/layout/list1"/>
    <dgm:cxn modelId="{09FC0010-2DD5-40E7-8EC3-334FBC50C79F}" srcId="{771154B2-4FC2-4549-A8B3-F341670B067E}" destId="{80284CEA-8317-4DB8-97E8-E69964F9B1EA}" srcOrd="0" destOrd="0" parTransId="{9E0D79CD-5F59-4049-BBC3-39AC5490D8C6}" sibTransId="{BE1E9C27-3D5F-48BE-853D-8ACAD07059BD}"/>
    <dgm:cxn modelId="{4B768A16-761F-4567-AE38-69B2BAB3FE8C}" srcId="{735AC66E-44E4-4CD8-A165-F7C65CA61D90}" destId="{6E95A2AC-5A7B-4602-BE33-4FC5BD214B88}" srcOrd="2" destOrd="0" parTransId="{E8F62159-4C2A-40CC-B463-3A93B1E43E30}" sibTransId="{6E505BF5-04CF-4A76-9DE9-76357F6A5019}"/>
    <dgm:cxn modelId="{D7075919-9068-4045-A144-C004DD1A43EB}" srcId="{80284CEA-8317-4DB8-97E8-E69964F9B1EA}" destId="{A84242FC-A58C-49E4-A795-43F2102EFBB0}" srcOrd="1" destOrd="0" parTransId="{886B6863-5000-4ACD-A67A-E9F706EEA85A}" sibTransId="{627A3FBB-9E4C-4A68-AF65-98E4F1B9465D}"/>
    <dgm:cxn modelId="{D2105020-C532-4FD7-A11C-AE302BFDF668}" srcId="{771154B2-4FC2-4549-A8B3-F341670B067E}" destId="{A76D9394-3BA6-4D1D-9C6D-F0F7C68D257E}" srcOrd="3" destOrd="0" parTransId="{67D004C8-A900-45BF-B68A-C651A72E2F89}" sibTransId="{D4CA7289-234D-42BE-91CE-92FA6B4BA68D}"/>
    <dgm:cxn modelId="{B0BEDE24-EA98-4555-AF48-6FAEDE4D9678}" type="presOf" srcId="{A76D9394-3BA6-4D1D-9C6D-F0F7C68D257E}" destId="{11F228B4-A70A-4C48-9FFB-77DAAEE4703D}" srcOrd="1" destOrd="0" presId="urn:microsoft.com/office/officeart/2005/8/layout/list1"/>
    <dgm:cxn modelId="{5F9EE827-6EB2-4F4A-83EB-892AD57EC66F}" srcId="{9955DD3D-8B25-403A-AF90-2543320C406E}" destId="{B4A9CE3B-554A-4057-8997-1B335A4B4A36}" srcOrd="0" destOrd="0" parTransId="{69CA6F27-2147-462D-BF40-AA2200873AD8}" sibTransId="{810F1AF0-038E-4E1C-A483-0F8802A8377C}"/>
    <dgm:cxn modelId="{84650432-E478-4459-B20B-7FADC8D2E152}" type="presOf" srcId="{80284CEA-8317-4DB8-97E8-E69964F9B1EA}" destId="{01B9D57C-BCA7-4F31-A6F9-4F9011A956E2}" srcOrd="1" destOrd="0" presId="urn:microsoft.com/office/officeart/2005/8/layout/list1"/>
    <dgm:cxn modelId="{E7095D32-CAD3-44DB-B47E-EE3082427D52}" type="presOf" srcId="{735AC66E-44E4-4CD8-A165-F7C65CA61D90}" destId="{DBAE6AE2-A3FD-4730-B83E-30325AB62108}" srcOrd="1" destOrd="0" presId="urn:microsoft.com/office/officeart/2005/8/layout/list1"/>
    <dgm:cxn modelId="{B5C64741-7D44-4136-93A4-1131C395A87E}" type="presOf" srcId="{A8DF5510-4907-40EB-A631-15428DD054AD}" destId="{CF31DEE4-F6A8-41FD-92B9-9BEB8597832B}" srcOrd="0" destOrd="1" presId="urn:microsoft.com/office/officeart/2005/8/layout/list1"/>
    <dgm:cxn modelId="{DC6CFA44-A917-42F0-9913-4C0EA5C14756}" type="presOf" srcId="{80284CEA-8317-4DB8-97E8-E69964F9B1EA}" destId="{AC6CAE92-B7D4-429C-939B-02B5C8D2A396}" srcOrd="0" destOrd="0" presId="urn:microsoft.com/office/officeart/2005/8/layout/list1"/>
    <dgm:cxn modelId="{ECEE144C-9EFF-432C-967A-730BF5B09483}" type="presOf" srcId="{DCA19DBF-8896-4234-ADE3-32257EAD9E26}" destId="{0C796544-4210-4773-98DF-E35E1168A483}" srcOrd="0" destOrd="2" presId="urn:microsoft.com/office/officeart/2005/8/layout/list1"/>
    <dgm:cxn modelId="{3AC7FB70-E4BD-468B-8CFE-9D3F58EB143F}" srcId="{9955DD3D-8B25-403A-AF90-2543320C406E}" destId="{F448F883-6310-46D3-9B9A-0C9D523D8850}" srcOrd="1" destOrd="0" parTransId="{13ABCB01-CF97-41C2-94E6-0A5C6266A2DC}" sibTransId="{7DA02833-A99D-40A3-9491-E13CDED9BFDC}"/>
    <dgm:cxn modelId="{6962F371-F137-426B-AFA8-8195A41DF39A}" type="presOf" srcId="{A76D9394-3BA6-4D1D-9C6D-F0F7C68D257E}" destId="{690E8CC3-2A01-4ECF-A8CC-01F3C230C93B}" srcOrd="0" destOrd="0" presId="urn:microsoft.com/office/officeart/2005/8/layout/list1"/>
    <dgm:cxn modelId="{EC593F75-49AE-4293-9D07-73DA6C4BEF0F}" type="presOf" srcId="{4B0FF21A-9180-459A-B066-44A387A4E420}" destId="{3F76C908-9B1B-43F4-8794-88B3B41B0694}" srcOrd="0" destOrd="2" presId="urn:microsoft.com/office/officeart/2005/8/layout/list1"/>
    <dgm:cxn modelId="{5C11C456-5D55-45B5-BBC3-DD5F7F04502A}" type="presOf" srcId="{83319251-AC55-4FE3-871E-828EA12343A4}" destId="{0C796544-4210-4773-98DF-E35E1168A483}" srcOrd="0" destOrd="1" presId="urn:microsoft.com/office/officeart/2005/8/layout/list1"/>
    <dgm:cxn modelId="{868F297C-2AB3-42CD-88A5-9982AF25D35C}" type="presOf" srcId="{A84242FC-A58C-49E4-A795-43F2102EFBB0}" destId="{7BEC85DC-119A-48B9-A7C2-633F08658DDA}" srcOrd="0" destOrd="1" presId="urn:microsoft.com/office/officeart/2005/8/layout/list1"/>
    <dgm:cxn modelId="{CD31C683-1785-4198-A804-8E832634E599}" srcId="{A76D9394-3BA6-4D1D-9C6D-F0F7C68D257E}" destId="{83319251-AC55-4FE3-871E-828EA12343A4}" srcOrd="1" destOrd="0" parTransId="{5B52F131-B661-4EDA-9FAE-E95B72DC6D25}" sibTransId="{E49680E1-52A1-43B0-8BE1-0D39CF842761}"/>
    <dgm:cxn modelId="{9CE35CA3-BE24-4A5A-A34D-22BAC062ADB6}" type="presOf" srcId="{9955DD3D-8B25-403A-AF90-2543320C406E}" destId="{AE6996A2-4B39-4589-A297-7236435D7FB0}" srcOrd="0" destOrd="0" presId="urn:microsoft.com/office/officeart/2005/8/layout/list1"/>
    <dgm:cxn modelId="{0C4B05AC-4217-4E4C-8E86-3D0FD04EA680}" srcId="{80284CEA-8317-4DB8-97E8-E69964F9B1EA}" destId="{EADF39A1-4F81-438E-8DD7-709EA445C6D9}" srcOrd="0" destOrd="0" parTransId="{0865A121-6855-4BC3-A2CF-389C96189A54}" sibTransId="{C100902E-D6B9-4FF4-A326-E48F33C183E5}"/>
    <dgm:cxn modelId="{530C3FB4-77A5-4B7A-AEC0-D912848E9E03}" type="presOf" srcId="{4D2A8983-F724-4824-8932-87AD07D04522}" destId="{7BEC85DC-119A-48B9-A7C2-633F08658DDA}" srcOrd="0" destOrd="2" presId="urn:microsoft.com/office/officeart/2005/8/layout/list1"/>
    <dgm:cxn modelId="{98B7F6B7-6942-45CA-8582-90FB2304EFDE}" srcId="{735AC66E-44E4-4CD8-A165-F7C65CA61D90}" destId="{FDCBA0CF-50B8-4331-82FF-85925A5ABB08}" srcOrd="0" destOrd="0" parTransId="{C36945CB-4CEE-42DE-80D5-D216FFD4C7E8}" sibTransId="{E0417426-BAF2-48E8-A4B3-ADC2F00034DB}"/>
    <dgm:cxn modelId="{0011B4B8-84D5-4E69-B836-8A43E249FCD7}" type="presOf" srcId="{B4A9CE3B-554A-4057-8997-1B335A4B4A36}" destId="{3F76C908-9B1B-43F4-8794-88B3B41B0694}" srcOrd="0" destOrd="0" presId="urn:microsoft.com/office/officeart/2005/8/layout/list1"/>
    <dgm:cxn modelId="{7942A9BD-FB9D-4A09-89F2-31875353C1B1}" type="presOf" srcId="{FDCBA0CF-50B8-4331-82FF-85925A5ABB08}" destId="{CF31DEE4-F6A8-41FD-92B9-9BEB8597832B}" srcOrd="0" destOrd="0" presId="urn:microsoft.com/office/officeart/2005/8/layout/list1"/>
    <dgm:cxn modelId="{CD2EA5BF-37C5-4798-91D0-EBB8CBF3548B}" type="presOf" srcId="{5F1449B9-32AA-4FEC-90AF-AB3C1FC7EE4F}" destId="{3F76C908-9B1B-43F4-8794-88B3B41B0694}" srcOrd="0" destOrd="3" presId="urn:microsoft.com/office/officeart/2005/8/layout/list1"/>
    <dgm:cxn modelId="{EA6C83C6-4240-4E07-A9B7-AC4E4DCE098D}" type="presOf" srcId="{EADF39A1-4F81-438E-8DD7-709EA445C6D9}" destId="{7BEC85DC-119A-48B9-A7C2-633F08658DDA}" srcOrd="0" destOrd="0" presId="urn:microsoft.com/office/officeart/2005/8/layout/list1"/>
    <dgm:cxn modelId="{D9590DC8-544A-4283-9B90-5E318B1D105D}" type="presOf" srcId="{6B92FE34-106B-4BF8-9A10-AA8F538F358C}" destId="{0C796544-4210-4773-98DF-E35E1168A483}" srcOrd="0" destOrd="0" presId="urn:microsoft.com/office/officeart/2005/8/layout/list1"/>
    <dgm:cxn modelId="{FBA1D7CA-8CB1-4E67-A172-A8056FF494AA}" type="presOf" srcId="{6E95A2AC-5A7B-4602-BE33-4FC5BD214B88}" destId="{CF31DEE4-F6A8-41FD-92B9-9BEB8597832B}" srcOrd="0" destOrd="2" presId="urn:microsoft.com/office/officeart/2005/8/layout/list1"/>
    <dgm:cxn modelId="{0CA109CB-DE1F-4014-BCFE-0213B67B10E2}" srcId="{80284CEA-8317-4DB8-97E8-E69964F9B1EA}" destId="{4D2A8983-F724-4824-8932-87AD07D04522}" srcOrd="2" destOrd="0" parTransId="{3D60DF59-7666-4D57-AE84-F8B2FB49CA73}" sibTransId="{2547385F-0F04-4939-89B4-E4A1AC4D88A7}"/>
    <dgm:cxn modelId="{286784CD-AF24-4088-BE1B-BD9BA9B1B3E2}" type="presOf" srcId="{9955DD3D-8B25-403A-AF90-2543320C406E}" destId="{7D938F8A-ACD6-4706-89B4-F889BBB079E5}" srcOrd="1" destOrd="0" presId="urn:microsoft.com/office/officeart/2005/8/layout/list1"/>
    <dgm:cxn modelId="{B9EDEFD0-182A-42D9-97F0-E750B8D0DA6B}" type="presOf" srcId="{771154B2-4FC2-4549-A8B3-F341670B067E}" destId="{12B095A8-F855-4292-BCA3-D0709C435974}" srcOrd="0" destOrd="0" presId="urn:microsoft.com/office/officeart/2005/8/layout/list1"/>
    <dgm:cxn modelId="{4AB6DED9-C065-48DB-B1D9-D9068788CE7C}" srcId="{771154B2-4FC2-4549-A8B3-F341670B067E}" destId="{735AC66E-44E4-4CD8-A165-F7C65CA61D90}" srcOrd="1" destOrd="0" parTransId="{AFD0D157-1894-473E-B519-3ACF4F73134B}" sibTransId="{E5E84C1C-1B21-4BD8-ADB2-C27E266DEB1A}"/>
    <dgm:cxn modelId="{8CD4C4DA-7D44-4D07-9E8D-DBFD7A574F6B}" srcId="{9955DD3D-8B25-403A-AF90-2543320C406E}" destId="{5F1449B9-32AA-4FEC-90AF-AB3C1FC7EE4F}" srcOrd="3" destOrd="0" parTransId="{E0A952CD-EFAF-4650-B5C3-977E51BD975E}" sibTransId="{D7C4F63C-7038-4013-8DAA-BE3F2FA5B569}"/>
    <dgm:cxn modelId="{C4BF67DC-9563-4BC8-BD94-70686E35FE05}" srcId="{A76D9394-3BA6-4D1D-9C6D-F0F7C68D257E}" destId="{DCA19DBF-8896-4234-ADE3-32257EAD9E26}" srcOrd="2" destOrd="0" parTransId="{1C753F4B-2716-411A-963F-4058448EC674}" sibTransId="{E7E7DACB-BF76-4B8D-908C-38FF9A19F467}"/>
    <dgm:cxn modelId="{6E05B2DE-34CF-4553-9E7C-973DD9EA205E}" srcId="{771154B2-4FC2-4549-A8B3-F341670B067E}" destId="{9955DD3D-8B25-403A-AF90-2543320C406E}" srcOrd="2" destOrd="0" parTransId="{C6AC9677-241C-4F16-831D-1455607075A3}" sibTransId="{439985B5-8587-408A-B960-0FC674E7370C}"/>
    <dgm:cxn modelId="{17AFEDF9-0C6B-4120-8663-D62F8E437970}" srcId="{9955DD3D-8B25-403A-AF90-2543320C406E}" destId="{4B0FF21A-9180-459A-B066-44A387A4E420}" srcOrd="2" destOrd="0" parTransId="{8544AB76-CFC6-4005-9056-EE2890DE3C2A}" sibTransId="{7F4F0DF3-33FD-4459-88B3-B6A75F9911AF}"/>
    <dgm:cxn modelId="{D20B5EFA-A43A-4705-A4C1-46041CD75152}" srcId="{A76D9394-3BA6-4D1D-9C6D-F0F7C68D257E}" destId="{6B92FE34-106B-4BF8-9A10-AA8F538F358C}" srcOrd="0" destOrd="0" parTransId="{76F2FD8C-A546-422F-9F82-EBCA77892D12}" sibTransId="{FE71DDE7-4310-405D-9ACD-E0ECEC78F075}"/>
    <dgm:cxn modelId="{72627EFF-1C23-4DD1-A1B0-96A08224649D}" srcId="{735AC66E-44E4-4CD8-A165-F7C65CA61D90}" destId="{A8DF5510-4907-40EB-A631-15428DD054AD}" srcOrd="1" destOrd="0" parTransId="{51954B10-90E8-497C-B5F0-E5F41E37A3D9}" sibTransId="{A0461C35-216B-406C-8335-79BA20995FE1}"/>
    <dgm:cxn modelId="{6B0C4A50-6747-428D-BE68-4163DC83BEC2}" type="presParOf" srcId="{12B095A8-F855-4292-BCA3-D0709C435974}" destId="{28E429C2-3544-40EC-8B43-CA54D5B36D7B}" srcOrd="0" destOrd="0" presId="urn:microsoft.com/office/officeart/2005/8/layout/list1"/>
    <dgm:cxn modelId="{B8C019A1-938B-4172-95D4-45CE070727B5}" type="presParOf" srcId="{28E429C2-3544-40EC-8B43-CA54D5B36D7B}" destId="{AC6CAE92-B7D4-429C-939B-02B5C8D2A396}" srcOrd="0" destOrd="0" presId="urn:microsoft.com/office/officeart/2005/8/layout/list1"/>
    <dgm:cxn modelId="{FAE56A17-3FA6-4E66-BB97-B54C725C7FA5}" type="presParOf" srcId="{28E429C2-3544-40EC-8B43-CA54D5B36D7B}" destId="{01B9D57C-BCA7-4F31-A6F9-4F9011A956E2}" srcOrd="1" destOrd="0" presId="urn:microsoft.com/office/officeart/2005/8/layout/list1"/>
    <dgm:cxn modelId="{58F8158E-1F5E-4DEA-9F1D-B54738A3030D}" type="presParOf" srcId="{12B095A8-F855-4292-BCA3-D0709C435974}" destId="{10B268D3-CE8B-46A4-84B7-42E0E96EE42B}" srcOrd="1" destOrd="0" presId="urn:microsoft.com/office/officeart/2005/8/layout/list1"/>
    <dgm:cxn modelId="{95079346-11F5-491F-B780-574A0F64BD14}" type="presParOf" srcId="{12B095A8-F855-4292-BCA3-D0709C435974}" destId="{7BEC85DC-119A-48B9-A7C2-633F08658DDA}" srcOrd="2" destOrd="0" presId="urn:microsoft.com/office/officeart/2005/8/layout/list1"/>
    <dgm:cxn modelId="{FA2E94B7-1435-4EE7-8393-68FBB5AC6F91}" type="presParOf" srcId="{12B095A8-F855-4292-BCA3-D0709C435974}" destId="{598FD9B9-D59A-4D2F-949C-E2D9C2AA5219}" srcOrd="3" destOrd="0" presId="urn:microsoft.com/office/officeart/2005/8/layout/list1"/>
    <dgm:cxn modelId="{A715AB14-1344-4F14-BC99-C6D0DEEDEB9C}" type="presParOf" srcId="{12B095A8-F855-4292-BCA3-D0709C435974}" destId="{3EBEC55C-74B8-44A1-AD42-8036A5A7FF85}" srcOrd="4" destOrd="0" presId="urn:microsoft.com/office/officeart/2005/8/layout/list1"/>
    <dgm:cxn modelId="{2A9BE3F6-63C3-486F-9D2B-28B936FE8188}" type="presParOf" srcId="{3EBEC55C-74B8-44A1-AD42-8036A5A7FF85}" destId="{7F5CE900-1185-40E3-867F-66FF81634D46}" srcOrd="0" destOrd="0" presId="urn:microsoft.com/office/officeart/2005/8/layout/list1"/>
    <dgm:cxn modelId="{2CB9A4C9-0025-4706-BBF6-9BCC1F2A280A}" type="presParOf" srcId="{3EBEC55C-74B8-44A1-AD42-8036A5A7FF85}" destId="{DBAE6AE2-A3FD-4730-B83E-30325AB62108}" srcOrd="1" destOrd="0" presId="urn:microsoft.com/office/officeart/2005/8/layout/list1"/>
    <dgm:cxn modelId="{05A7DECE-1029-4C24-8E74-9BA26B37C4D5}" type="presParOf" srcId="{12B095A8-F855-4292-BCA3-D0709C435974}" destId="{5186803D-27F4-465F-A746-5F1EF66C1D3A}" srcOrd="5" destOrd="0" presId="urn:microsoft.com/office/officeart/2005/8/layout/list1"/>
    <dgm:cxn modelId="{ECFBA68D-D87E-460A-B114-3AF65A30A67E}" type="presParOf" srcId="{12B095A8-F855-4292-BCA3-D0709C435974}" destId="{CF31DEE4-F6A8-41FD-92B9-9BEB8597832B}" srcOrd="6" destOrd="0" presId="urn:microsoft.com/office/officeart/2005/8/layout/list1"/>
    <dgm:cxn modelId="{FB3C875C-C13D-4506-B95F-F87DC1D428DD}" type="presParOf" srcId="{12B095A8-F855-4292-BCA3-D0709C435974}" destId="{E54D4DA1-EA42-4EC7-B886-E19565B39F7F}" srcOrd="7" destOrd="0" presId="urn:microsoft.com/office/officeart/2005/8/layout/list1"/>
    <dgm:cxn modelId="{8FA98AEC-7BF9-4B93-89B8-AEC8D8354E79}" type="presParOf" srcId="{12B095A8-F855-4292-BCA3-D0709C435974}" destId="{D1239B61-94DB-4A94-8195-1BB068938E91}" srcOrd="8" destOrd="0" presId="urn:microsoft.com/office/officeart/2005/8/layout/list1"/>
    <dgm:cxn modelId="{7F742B75-6E73-4C3F-90A4-C3E2E2D920E0}" type="presParOf" srcId="{D1239B61-94DB-4A94-8195-1BB068938E91}" destId="{AE6996A2-4B39-4589-A297-7236435D7FB0}" srcOrd="0" destOrd="0" presId="urn:microsoft.com/office/officeart/2005/8/layout/list1"/>
    <dgm:cxn modelId="{5488DC89-CAFF-4EFC-B95C-FCEEF2A45667}" type="presParOf" srcId="{D1239B61-94DB-4A94-8195-1BB068938E91}" destId="{7D938F8A-ACD6-4706-89B4-F889BBB079E5}" srcOrd="1" destOrd="0" presId="urn:microsoft.com/office/officeart/2005/8/layout/list1"/>
    <dgm:cxn modelId="{89678DE2-6177-4939-8F5A-973D8E51B9C1}" type="presParOf" srcId="{12B095A8-F855-4292-BCA3-D0709C435974}" destId="{A03A21C5-DB6F-4F3E-9F9F-B43396FB2FCE}" srcOrd="9" destOrd="0" presId="urn:microsoft.com/office/officeart/2005/8/layout/list1"/>
    <dgm:cxn modelId="{1629145D-1974-4647-B0F9-6E52AEFF3BFB}" type="presParOf" srcId="{12B095A8-F855-4292-BCA3-D0709C435974}" destId="{3F76C908-9B1B-43F4-8794-88B3B41B0694}" srcOrd="10" destOrd="0" presId="urn:microsoft.com/office/officeart/2005/8/layout/list1"/>
    <dgm:cxn modelId="{A78E1E03-E80F-4E50-BF6B-8384C615D874}" type="presParOf" srcId="{12B095A8-F855-4292-BCA3-D0709C435974}" destId="{2EC35F43-3E51-4078-9395-CEC79648A425}" srcOrd="11" destOrd="0" presId="urn:microsoft.com/office/officeart/2005/8/layout/list1"/>
    <dgm:cxn modelId="{5B60FD83-EB6D-4E91-A0CE-27FF2FB46A30}" type="presParOf" srcId="{12B095A8-F855-4292-BCA3-D0709C435974}" destId="{5C05D050-A565-418E-AA64-8F9ECB36DD91}" srcOrd="12" destOrd="0" presId="urn:microsoft.com/office/officeart/2005/8/layout/list1"/>
    <dgm:cxn modelId="{DAA073F0-1174-4006-B485-CA3B3DF0326E}" type="presParOf" srcId="{5C05D050-A565-418E-AA64-8F9ECB36DD91}" destId="{690E8CC3-2A01-4ECF-A8CC-01F3C230C93B}" srcOrd="0" destOrd="0" presId="urn:microsoft.com/office/officeart/2005/8/layout/list1"/>
    <dgm:cxn modelId="{BCCEFCF7-C30D-4618-B79D-B1C2CBDE6B56}" type="presParOf" srcId="{5C05D050-A565-418E-AA64-8F9ECB36DD91}" destId="{11F228B4-A70A-4C48-9FFB-77DAAEE4703D}" srcOrd="1" destOrd="0" presId="urn:microsoft.com/office/officeart/2005/8/layout/list1"/>
    <dgm:cxn modelId="{25EE2A5E-BA25-46F8-B22E-B87FECA49886}" type="presParOf" srcId="{12B095A8-F855-4292-BCA3-D0709C435974}" destId="{D05C003E-9B17-400D-8E43-727F2623B3CE}" srcOrd="13" destOrd="0" presId="urn:microsoft.com/office/officeart/2005/8/layout/list1"/>
    <dgm:cxn modelId="{5580127C-AE43-492D-A467-E73CDA329BD9}" type="presParOf" srcId="{12B095A8-F855-4292-BCA3-D0709C435974}" destId="{0C796544-4210-4773-98DF-E35E1168A4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1154B2-4FC2-4549-A8B3-F341670B067E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284CEA-8317-4DB8-97E8-E69964F9B1EA}">
      <dgm:prSet/>
      <dgm:spPr/>
      <dgm:t>
        <a:bodyPr/>
        <a:lstStyle/>
        <a:p>
          <a:r>
            <a:rPr lang="en-US" sz="3000">
              <a:solidFill>
                <a:schemeClr val="tx1"/>
              </a:solidFill>
              <a:latin typeface="Century Gothic"/>
            </a:rPr>
            <a:t>Client Data Dropbox</a:t>
          </a:r>
        </a:p>
      </dgm:t>
    </dgm:pt>
    <dgm:pt modelId="{9E0D79CD-5F59-4049-BBC3-39AC5490D8C6}" type="parTrans" cxnId="{09FC0010-2DD5-40E7-8EC3-334FBC50C79F}">
      <dgm:prSet/>
      <dgm:spPr/>
      <dgm:t>
        <a:bodyPr/>
        <a:lstStyle/>
        <a:p>
          <a:endParaRPr lang="en-US"/>
        </a:p>
      </dgm:t>
    </dgm:pt>
    <dgm:pt modelId="{BE1E9C27-3D5F-48BE-853D-8ACAD07059BD}" type="sibTrans" cxnId="{09FC0010-2DD5-40E7-8EC3-334FBC50C79F}">
      <dgm:prSet/>
      <dgm:spPr/>
      <dgm:t>
        <a:bodyPr/>
        <a:lstStyle/>
        <a:p>
          <a:endParaRPr lang="en-US"/>
        </a:p>
      </dgm:t>
    </dgm:pt>
    <dgm:pt modelId="{EADF39A1-4F81-438E-8DD7-709EA445C6D9}">
      <dgm:prSet/>
      <dgm:spPr/>
      <dgm:t>
        <a:bodyPr/>
        <a:lstStyle/>
        <a:p>
          <a:r>
            <a:rPr lang="en-US"/>
            <a:t>SFTP, HTTPS, FTP</a:t>
          </a:r>
        </a:p>
      </dgm:t>
    </dgm:pt>
    <dgm:pt modelId="{0865A121-6855-4BC3-A2CF-389C96189A54}" type="parTrans" cxnId="{0C4B05AC-4217-4E4C-8E86-3D0FD04EA680}">
      <dgm:prSet/>
      <dgm:spPr/>
      <dgm:t>
        <a:bodyPr/>
        <a:lstStyle/>
        <a:p>
          <a:endParaRPr lang="en-US"/>
        </a:p>
      </dgm:t>
    </dgm:pt>
    <dgm:pt modelId="{C100902E-D6B9-4FF4-A326-E48F33C183E5}" type="sibTrans" cxnId="{0C4B05AC-4217-4E4C-8E86-3D0FD04EA680}">
      <dgm:prSet/>
      <dgm:spPr/>
      <dgm:t>
        <a:bodyPr/>
        <a:lstStyle/>
        <a:p>
          <a:endParaRPr lang="en-US"/>
        </a:p>
      </dgm:t>
    </dgm:pt>
    <dgm:pt modelId="{A84242FC-A58C-49E4-A795-43F2102EFBB0}">
      <dgm:prSet/>
      <dgm:spPr/>
      <dgm:t>
        <a:bodyPr/>
        <a:lstStyle/>
        <a:p>
          <a:r>
            <a:rPr lang="en-US"/>
            <a:t>Data Integrity</a:t>
          </a:r>
        </a:p>
      </dgm:t>
    </dgm:pt>
    <dgm:pt modelId="{886B6863-5000-4ACD-A67A-E9F706EEA85A}" type="parTrans" cxnId="{D7075919-9068-4045-A144-C004DD1A43EB}">
      <dgm:prSet/>
      <dgm:spPr/>
      <dgm:t>
        <a:bodyPr/>
        <a:lstStyle/>
        <a:p>
          <a:endParaRPr lang="en-US"/>
        </a:p>
      </dgm:t>
    </dgm:pt>
    <dgm:pt modelId="{627A3FBB-9E4C-4A68-AF65-98E4F1B9465D}" type="sibTrans" cxnId="{D7075919-9068-4045-A144-C004DD1A43EB}">
      <dgm:prSet/>
      <dgm:spPr/>
      <dgm:t>
        <a:bodyPr/>
        <a:lstStyle/>
        <a:p>
          <a:endParaRPr lang="en-US"/>
        </a:p>
      </dgm:t>
    </dgm:pt>
    <dgm:pt modelId="{FC0B02A5-BA41-4246-A83C-A6FD16799615}">
      <dgm:prSet/>
      <dgm:spPr/>
      <dgm:t>
        <a:bodyPr/>
        <a:lstStyle/>
        <a:p>
          <a:r>
            <a:rPr lang="en-US"/>
            <a:t>Checksums of incoming files</a:t>
          </a:r>
        </a:p>
      </dgm:t>
    </dgm:pt>
    <dgm:pt modelId="{A21929E0-F976-48CA-B424-FE870D4D47CC}" type="parTrans" cxnId="{3A521EAB-8C5A-48FD-96DC-E2CE05039E12}">
      <dgm:prSet/>
      <dgm:spPr/>
      <dgm:t>
        <a:bodyPr/>
        <a:lstStyle/>
        <a:p>
          <a:endParaRPr lang="en-US"/>
        </a:p>
      </dgm:t>
    </dgm:pt>
    <dgm:pt modelId="{2CAD4DDE-87DE-4F06-8ABB-E703852737F0}" type="sibTrans" cxnId="{3A521EAB-8C5A-48FD-96DC-E2CE05039E12}">
      <dgm:prSet/>
      <dgm:spPr/>
      <dgm:t>
        <a:bodyPr/>
        <a:lstStyle/>
        <a:p>
          <a:endParaRPr lang="en-US"/>
        </a:p>
      </dgm:t>
    </dgm:pt>
    <dgm:pt modelId="{735AC66E-44E4-4CD8-A165-F7C65CA61D90}">
      <dgm:prSet/>
      <dgm:spPr/>
      <dgm:t>
        <a:bodyPr/>
        <a:lstStyle/>
        <a:p>
          <a:r>
            <a:rPr lang="en-US"/>
            <a:t>Asynchronous Notifications</a:t>
          </a:r>
        </a:p>
      </dgm:t>
    </dgm:pt>
    <dgm:pt modelId="{AFD0D157-1894-473E-B519-3ACF4F73134B}" type="parTrans" cxnId="{4AB6DED9-C065-48DB-B1D9-D9068788CE7C}">
      <dgm:prSet/>
      <dgm:spPr/>
      <dgm:t>
        <a:bodyPr/>
        <a:lstStyle/>
        <a:p>
          <a:endParaRPr lang="en-US"/>
        </a:p>
      </dgm:t>
    </dgm:pt>
    <dgm:pt modelId="{E5E84C1C-1B21-4BD8-ADB2-C27E266DEB1A}" type="sibTrans" cxnId="{4AB6DED9-C065-48DB-B1D9-D9068788CE7C}">
      <dgm:prSet/>
      <dgm:spPr/>
      <dgm:t>
        <a:bodyPr/>
        <a:lstStyle/>
        <a:p>
          <a:endParaRPr lang="en-US"/>
        </a:p>
      </dgm:t>
    </dgm:pt>
    <dgm:pt modelId="{FDCBA0CF-50B8-4331-82FF-85925A5ABB08}">
      <dgm:prSet/>
      <dgm:spPr/>
      <dgm:t>
        <a:bodyPr/>
        <a:lstStyle/>
        <a:p>
          <a:r>
            <a:rPr lang="en-US"/>
            <a:t>Makes file listings unnecessary</a:t>
          </a:r>
        </a:p>
      </dgm:t>
    </dgm:pt>
    <dgm:pt modelId="{C36945CB-4CEE-42DE-80D5-D216FFD4C7E8}" type="parTrans" cxnId="{98B7F6B7-6942-45CA-8582-90FB2304EFDE}">
      <dgm:prSet/>
      <dgm:spPr/>
      <dgm:t>
        <a:bodyPr/>
        <a:lstStyle/>
        <a:p>
          <a:endParaRPr lang="en-US"/>
        </a:p>
      </dgm:t>
    </dgm:pt>
    <dgm:pt modelId="{E0417426-BAF2-48E8-A4B3-ADC2F00034DB}" type="sibTrans" cxnId="{98B7F6B7-6942-45CA-8582-90FB2304EFDE}">
      <dgm:prSet/>
      <dgm:spPr/>
      <dgm:t>
        <a:bodyPr/>
        <a:lstStyle/>
        <a:p>
          <a:endParaRPr lang="en-US"/>
        </a:p>
      </dgm:t>
    </dgm:pt>
    <dgm:pt modelId="{19C4333C-35AB-449E-9E8B-36C95D9CDF51}">
      <dgm:prSet/>
      <dgm:spPr/>
      <dgm:t>
        <a:bodyPr/>
        <a:lstStyle/>
        <a:p>
          <a:r>
            <a:rPr lang="en-US"/>
            <a:t>Virus scanning</a:t>
          </a:r>
        </a:p>
      </dgm:t>
    </dgm:pt>
    <dgm:pt modelId="{598648BC-965B-45C8-9C3A-BEA693D86169}" type="parTrans" cxnId="{7A8DDEC4-029B-4469-8FAF-FE4FB6C98BDD}">
      <dgm:prSet/>
      <dgm:spPr/>
    </dgm:pt>
    <dgm:pt modelId="{BC43544F-C873-4D75-887A-774009C4678D}" type="sibTrans" cxnId="{7A8DDEC4-029B-4469-8FAF-FE4FB6C98BDD}">
      <dgm:prSet/>
      <dgm:spPr/>
    </dgm:pt>
    <dgm:pt modelId="{93280752-0407-4C6E-844D-423589C8B886}">
      <dgm:prSet phldrT="[Text]" phldr="0"/>
      <dgm:spPr/>
      <dgm:t>
        <a:bodyPr/>
        <a:lstStyle/>
        <a:p>
          <a:pPr rtl="0"/>
          <a:r>
            <a:rPr lang="en-US">
              <a:latin typeface="Century Gothic"/>
            </a:rPr>
            <a:t>IP Restricted</a:t>
          </a:r>
        </a:p>
      </dgm:t>
    </dgm:pt>
    <dgm:pt modelId="{9760CD92-99A8-452C-B0A1-7C46DFF23D71}" type="parTrans" cxnId="{C4305DA5-8988-4CC4-B8FB-C74A2FDF3F65}">
      <dgm:prSet/>
      <dgm:spPr/>
    </dgm:pt>
    <dgm:pt modelId="{0297D737-A36F-43A1-9FAE-711753704DDC}" type="sibTrans" cxnId="{C4305DA5-8988-4CC4-B8FB-C74A2FDF3F65}">
      <dgm:prSet/>
      <dgm:spPr/>
    </dgm:pt>
    <dgm:pt modelId="{69425698-B00B-48D1-B97D-F956A72FD0F8}">
      <dgm:prSet phldrT="[Text]" phldr="0"/>
      <dgm:spPr/>
      <dgm:t>
        <a:bodyPr/>
        <a:lstStyle/>
        <a:p>
          <a:pPr rtl="0"/>
          <a:r>
            <a:rPr lang="en-US">
              <a:latin typeface="Century Gothic" panose="020B0502020202020204"/>
            </a:rPr>
            <a:t>SSH Public Key Authentication</a:t>
          </a:r>
        </a:p>
      </dgm:t>
    </dgm:pt>
    <dgm:pt modelId="{8AD638E4-4912-4548-BE62-AD3FE03FC77E}" type="parTrans" cxnId="{F676749A-82B6-467A-8E04-975D02478AB1}">
      <dgm:prSet/>
      <dgm:spPr/>
    </dgm:pt>
    <dgm:pt modelId="{077EA166-BB71-4141-AFB8-44E67E7443D5}" type="sibTrans" cxnId="{F676749A-82B6-467A-8E04-975D02478AB1}">
      <dgm:prSet/>
      <dgm:spPr/>
    </dgm:pt>
    <dgm:pt modelId="{7D41803D-D554-4584-8813-772753E5D5B4}">
      <dgm:prSet/>
      <dgm:spPr/>
      <dgm:t>
        <a:bodyPr/>
        <a:lstStyle/>
        <a:p>
          <a:r>
            <a:rPr lang="en-US"/>
            <a:t>Reduce latency</a:t>
          </a:r>
        </a:p>
      </dgm:t>
    </dgm:pt>
    <dgm:pt modelId="{95DF88F4-793F-4479-AB7F-73DB48A5FB8C}" type="parTrans" cxnId="{09A6F74B-BB81-4DA6-9A57-0B729558AD4F}">
      <dgm:prSet/>
      <dgm:spPr/>
    </dgm:pt>
    <dgm:pt modelId="{BB34C2F6-F41D-4720-9761-FAB0898805D0}" type="sibTrans" cxnId="{09A6F74B-BB81-4DA6-9A57-0B729558AD4F}">
      <dgm:prSet/>
      <dgm:spPr/>
    </dgm:pt>
    <dgm:pt modelId="{12B095A8-F855-4292-BCA3-D0709C435974}" type="pres">
      <dgm:prSet presAssocID="{771154B2-4FC2-4549-A8B3-F341670B067E}" presName="linear" presStyleCnt="0">
        <dgm:presLayoutVars>
          <dgm:dir/>
          <dgm:animLvl val="lvl"/>
          <dgm:resizeHandles val="exact"/>
        </dgm:presLayoutVars>
      </dgm:prSet>
      <dgm:spPr/>
    </dgm:pt>
    <dgm:pt modelId="{28E429C2-3544-40EC-8B43-CA54D5B36D7B}" type="pres">
      <dgm:prSet presAssocID="{80284CEA-8317-4DB8-97E8-E69964F9B1EA}" presName="parentLin" presStyleCnt="0"/>
      <dgm:spPr/>
    </dgm:pt>
    <dgm:pt modelId="{AC6CAE92-B7D4-429C-939B-02B5C8D2A396}" type="pres">
      <dgm:prSet presAssocID="{80284CEA-8317-4DB8-97E8-E69964F9B1EA}" presName="parentLeftMargin" presStyleLbl="node1" presStyleIdx="0" presStyleCnt="3"/>
      <dgm:spPr/>
    </dgm:pt>
    <dgm:pt modelId="{01B9D57C-BCA7-4F31-A6F9-4F9011A956E2}" type="pres">
      <dgm:prSet presAssocID="{80284CEA-8317-4DB8-97E8-E69964F9B1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0B268D3-CE8B-46A4-84B7-42E0E96EE42B}" type="pres">
      <dgm:prSet presAssocID="{80284CEA-8317-4DB8-97E8-E69964F9B1EA}" presName="negativeSpace" presStyleCnt="0"/>
      <dgm:spPr/>
    </dgm:pt>
    <dgm:pt modelId="{7BEC85DC-119A-48B9-A7C2-633F08658DDA}" type="pres">
      <dgm:prSet presAssocID="{80284CEA-8317-4DB8-97E8-E69964F9B1EA}" presName="childText" presStyleLbl="conFgAcc1" presStyleIdx="0" presStyleCnt="3">
        <dgm:presLayoutVars>
          <dgm:bulletEnabled val="1"/>
        </dgm:presLayoutVars>
      </dgm:prSet>
      <dgm:spPr/>
    </dgm:pt>
    <dgm:pt modelId="{598FD9B9-D59A-4D2F-949C-E2D9C2AA5219}" type="pres">
      <dgm:prSet presAssocID="{BE1E9C27-3D5F-48BE-853D-8ACAD07059BD}" presName="spaceBetweenRectangles" presStyleCnt="0"/>
      <dgm:spPr/>
    </dgm:pt>
    <dgm:pt modelId="{678DD200-0B7A-4BCA-AC0E-66D625C70156}" type="pres">
      <dgm:prSet presAssocID="{A84242FC-A58C-49E4-A795-43F2102EFBB0}" presName="parentLin" presStyleCnt="0"/>
      <dgm:spPr/>
    </dgm:pt>
    <dgm:pt modelId="{B19D5E87-81F5-4F2D-A4CF-893346FECA84}" type="pres">
      <dgm:prSet presAssocID="{A84242FC-A58C-49E4-A795-43F2102EFBB0}" presName="parentLeftMargin" presStyleLbl="node1" presStyleIdx="0" presStyleCnt="3"/>
      <dgm:spPr/>
    </dgm:pt>
    <dgm:pt modelId="{6C04296E-F93A-4846-B443-2EFB7C9A4C27}" type="pres">
      <dgm:prSet presAssocID="{A84242FC-A58C-49E4-A795-43F2102EFB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8F99C9-4EF0-4CF6-85A7-DF0866942D46}" type="pres">
      <dgm:prSet presAssocID="{A84242FC-A58C-49E4-A795-43F2102EFBB0}" presName="negativeSpace" presStyleCnt="0"/>
      <dgm:spPr/>
    </dgm:pt>
    <dgm:pt modelId="{EE9817F1-7845-4109-BF84-D5D045FB04F4}" type="pres">
      <dgm:prSet presAssocID="{A84242FC-A58C-49E4-A795-43F2102EFBB0}" presName="childText" presStyleLbl="conFgAcc1" presStyleIdx="1" presStyleCnt="3">
        <dgm:presLayoutVars>
          <dgm:bulletEnabled val="1"/>
        </dgm:presLayoutVars>
      </dgm:prSet>
      <dgm:spPr/>
    </dgm:pt>
    <dgm:pt modelId="{B6BF5C9F-431B-4C62-AEFB-312B68F765F6}" type="pres">
      <dgm:prSet presAssocID="{627A3FBB-9E4C-4A68-AF65-98E4F1B9465D}" presName="spaceBetweenRectangles" presStyleCnt="0"/>
      <dgm:spPr/>
    </dgm:pt>
    <dgm:pt modelId="{3EBEC55C-74B8-44A1-AD42-8036A5A7FF85}" type="pres">
      <dgm:prSet presAssocID="{735AC66E-44E4-4CD8-A165-F7C65CA61D90}" presName="parentLin" presStyleCnt="0"/>
      <dgm:spPr/>
    </dgm:pt>
    <dgm:pt modelId="{7F5CE900-1185-40E3-867F-66FF81634D46}" type="pres">
      <dgm:prSet presAssocID="{735AC66E-44E4-4CD8-A165-F7C65CA61D90}" presName="parentLeftMargin" presStyleLbl="node1" presStyleIdx="1" presStyleCnt="3"/>
      <dgm:spPr/>
    </dgm:pt>
    <dgm:pt modelId="{DBAE6AE2-A3FD-4730-B83E-30325AB62108}" type="pres">
      <dgm:prSet presAssocID="{735AC66E-44E4-4CD8-A165-F7C65CA61D9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186803D-27F4-465F-A746-5F1EF66C1D3A}" type="pres">
      <dgm:prSet presAssocID="{735AC66E-44E4-4CD8-A165-F7C65CA61D90}" presName="negativeSpace" presStyleCnt="0"/>
      <dgm:spPr/>
    </dgm:pt>
    <dgm:pt modelId="{CF31DEE4-F6A8-41FD-92B9-9BEB8597832B}" type="pres">
      <dgm:prSet presAssocID="{735AC66E-44E4-4CD8-A165-F7C65CA61D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FC0010-2DD5-40E7-8EC3-334FBC50C79F}" srcId="{771154B2-4FC2-4549-A8B3-F341670B067E}" destId="{80284CEA-8317-4DB8-97E8-E69964F9B1EA}" srcOrd="0" destOrd="0" parTransId="{9E0D79CD-5F59-4049-BBC3-39AC5490D8C6}" sibTransId="{BE1E9C27-3D5F-48BE-853D-8ACAD07059BD}"/>
    <dgm:cxn modelId="{4DAD0C13-A847-4EA6-86DD-67C2A5B65B55}" type="presOf" srcId="{EADF39A1-4F81-438E-8DD7-709EA445C6D9}" destId="{7BEC85DC-119A-48B9-A7C2-633F08658DDA}" srcOrd="0" destOrd="0" presId="urn:microsoft.com/office/officeart/2005/8/layout/list1"/>
    <dgm:cxn modelId="{D7075919-9068-4045-A144-C004DD1A43EB}" srcId="{771154B2-4FC2-4549-A8B3-F341670B067E}" destId="{A84242FC-A58C-49E4-A795-43F2102EFBB0}" srcOrd="1" destOrd="0" parTransId="{886B6863-5000-4ACD-A67A-E9F706EEA85A}" sibTransId="{627A3FBB-9E4C-4A68-AF65-98E4F1B9465D}"/>
    <dgm:cxn modelId="{F4531535-2D69-423F-9069-C9F55657FE98}" type="presOf" srcId="{80284CEA-8317-4DB8-97E8-E69964F9B1EA}" destId="{01B9D57C-BCA7-4F31-A6F9-4F9011A956E2}" srcOrd="1" destOrd="0" presId="urn:microsoft.com/office/officeart/2005/8/layout/list1"/>
    <dgm:cxn modelId="{09A6F74B-BB81-4DA6-9A57-0B729558AD4F}" srcId="{735AC66E-44E4-4CD8-A165-F7C65CA61D90}" destId="{7D41803D-D554-4584-8813-772753E5D5B4}" srcOrd="1" destOrd="0" parTransId="{95DF88F4-793F-4479-AB7F-73DB48A5FB8C}" sibTransId="{BB34C2F6-F41D-4720-9761-FAB0898805D0}"/>
    <dgm:cxn modelId="{4535D578-C5E0-41DB-B827-9690DAF36A6F}" type="presOf" srcId="{19C4333C-35AB-449E-9E8B-36C95D9CDF51}" destId="{EE9817F1-7845-4109-BF84-D5D045FB04F4}" srcOrd="0" destOrd="1" presId="urn:microsoft.com/office/officeart/2005/8/layout/list1"/>
    <dgm:cxn modelId="{D556807D-37BE-4C00-8F2C-E09CC7987C57}" type="presOf" srcId="{A84242FC-A58C-49E4-A795-43F2102EFBB0}" destId="{6C04296E-F93A-4846-B443-2EFB7C9A4C27}" srcOrd="1" destOrd="0" presId="urn:microsoft.com/office/officeart/2005/8/layout/list1"/>
    <dgm:cxn modelId="{20158680-99FB-48D4-B254-21579365C1EE}" type="presOf" srcId="{FC0B02A5-BA41-4246-A83C-A6FD16799615}" destId="{EE9817F1-7845-4109-BF84-D5D045FB04F4}" srcOrd="0" destOrd="0" presId="urn:microsoft.com/office/officeart/2005/8/layout/list1"/>
    <dgm:cxn modelId="{4C28C681-8FED-4640-9D29-912B0A6A9167}" type="presOf" srcId="{735AC66E-44E4-4CD8-A165-F7C65CA61D90}" destId="{7F5CE900-1185-40E3-867F-66FF81634D46}" srcOrd="0" destOrd="0" presId="urn:microsoft.com/office/officeart/2005/8/layout/list1"/>
    <dgm:cxn modelId="{F676749A-82B6-467A-8E04-975D02478AB1}" srcId="{80284CEA-8317-4DB8-97E8-E69964F9B1EA}" destId="{69425698-B00B-48D1-B97D-F956A72FD0F8}" srcOrd="2" destOrd="0" parTransId="{8AD638E4-4912-4548-BE62-AD3FE03FC77E}" sibTransId="{077EA166-BB71-4141-AFB8-44E67E7443D5}"/>
    <dgm:cxn modelId="{6216259B-6A98-4C10-81DE-078FF2B04466}" type="presOf" srcId="{93280752-0407-4C6E-844D-423589C8B886}" destId="{7BEC85DC-119A-48B9-A7C2-633F08658DDA}" srcOrd="0" destOrd="1" presId="urn:microsoft.com/office/officeart/2005/8/layout/list1"/>
    <dgm:cxn modelId="{648C699F-4AD2-4B4F-B6C1-058291A65B52}" type="presOf" srcId="{69425698-B00B-48D1-B97D-F956A72FD0F8}" destId="{7BEC85DC-119A-48B9-A7C2-633F08658DDA}" srcOrd="0" destOrd="2" presId="urn:microsoft.com/office/officeart/2005/8/layout/list1"/>
    <dgm:cxn modelId="{C4305DA5-8988-4CC4-B8FB-C74A2FDF3F65}" srcId="{80284CEA-8317-4DB8-97E8-E69964F9B1EA}" destId="{93280752-0407-4C6E-844D-423589C8B886}" srcOrd="1" destOrd="0" parTransId="{9760CD92-99A8-452C-B0A1-7C46DFF23D71}" sibTransId="{0297D737-A36F-43A1-9FAE-711753704DDC}"/>
    <dgm:cxn modelId="{3A521EAB-8C5A-48FD-96DC-E2CE05039E12}" srcId="{A84242FC-A58C-49E4-A795-43F2102EFBB0}" destId="{FC0B02A5-BA41-4246-A83C-A6FD16799615}" srcOrd="0" destOrd="0" parTransId="{A21929E0-F976-48CA-B424-FE870D4D47CC}" sibTransId="{2CAD4DDE-87DE-4F06-8ABB-E703852737F0}"/>
    <dgm:cxn modelId="{0C4B05AC-4217-4E4C-8E86-3D0FD04EA680}" srcId="{80284CEA-8317-4DB8-97E8-E69964F9B1EA}" destId="{EADF39A1-4F81-438E-8DD7-709EA445C6D9}" srcOrd="0" destOrd="0" parTransId="{0865A121-6855-4BC3-A2CF-389C96189A54}" sibTransId="{C100902E-D6B9-4FF4-A326-E48F33C183E5}"/>
    <dgm:cxn modelId="{AFED2FAD-1F67-4604-B1E8-82A501B1142E}" type="presOf" srcId="{A84242FC-A58C-49E4-A795-43F2102EFBB0}" destId="{B19D5E87-81F5-4F2D-A4CF-893346FECA84}" srcOrd="0" destOrd="0" presId="urn:microsoft.com/office/officeart/2005/8/layout/list1"/>
    <dgm:cxn modelId="{410708B7-B7F0-4EE0-8909-8C958629BEAB}" type="presOf" srcId="{735AC66E-44E4-4CD8-A165-F7C65CA61D90}" destId="{DBAE6AE2-A3FD-4730-B83E-30325AB62108}" srcOrd="1" destOrd="0" presId="urn:microsoft.com/office/officeart/2005/8/layout/list1"/>
    <dgm:cxn modelId="{98B7F6B7-6942-45CA-8582-90FB2304EFDE}" srcId="{735AC66E-44E4-4CD8-A165-F7C65CA61D90}" destId="{FDCBA0CF-50B8-4331-82FF-85925A5ABB08}" srcOrd="0" destOrd="0" parTransId="{C36945CB-4CEE-42DE-80D5-D216FFD4C7E8}" sibTransId="{E0417426-BAF2-48E8-A4B3-ADC2F00034DB}"/>
    <dgm:cxn modelId="{7A8DDEC4-029B-4469-8FAF-FE4FB6C98BDD}" srcId="{A84242FC-A58C-49E4-A795-43F2102EFBB0}" destId="{19C4333C-35AB-449E-9E8B-36C95D9CDF51}" srcOrd="1" destOrd="0" parTransId="{598648BC-965B-45C8-9C3A-BEA693D86169}" sibTransId="{BC43544F-C873-4D75-887A-774009C4678D}"/>
    <dgm:cxn modelId="{B9EDEFD0-182A-42D9-97F0-E750B8D0DA6B}" type="presOf" srcId="{771154B2-4FC2-4549-A8B3-F341670B067E}" destId="{12B095A8-F855-4292-BCA3-D0709C435974}" srcOrd="0" destOrd="0" presId="urn:microsoft.com/office/officeart/2005/8/layout/list1"/>
    <dgm:cxn modelId="{4AB6DED9-C065-48DB-B1D9-D9068788CE7C}" srcId="{771154B2-4FC2-4549-A8B3-F341670B067E}" destId="{735AC66E-44E4-4CD8-A165-F7C65CA61D90}" srcOrd="2" destOrd="0" parTransId="{AFD0D157-1894-473E-B519-3ACF4F73134B}" sibTransId="{E5E84C1C-1B21-4BD8-ADB2-C27E266DEB1A}"/>
    <dgm:cxn modelId="{A1A5E6E8-227A-487C-B890-EA146567C2BC}" type="presOf" srcId="{FDCBA0CF-50B8-4331-82FF-85925A5ABB08}" destId="{CF31DEE4-F6A8-41FD-92B9-9BEB8597832B}" srcOrd="0" destOrd="0" presId="urn:microsoft.com/office/officeart/2005/8/layout/list1"/>
    <dgm:cxn modelId="{68C673F8-67B1-4092-9D7D-F10A5F10A9CE}" type="presOf" srcId="{7D41803D-D554-4584-8813-772753E5D5B4}" destId="{CF31DEE4-F6A8-41FD-92B9-9BEB8597832B}" srcOrd="0" destOrd="1" presId="urn:microsoft.com/office/officeart/2005/8/layout/list1"/>
    <dgm:cxn modelId="{15ACBAF9-02A8-4422-983A-81FF833B41DC}" type="presOf" srcId="{80284CEA-8317-4DB8-97E8-E69964F9B1EA}" destId="{AC6CAE92-B7D4-429C-939B-02B5C8D2A396}" srcOrd="0" destOrd="0" presId="urn:microsoft.com/office/officeart/2005/8/layout/list1"/>
    <dgm:cxn modelId="{6194551E-621C-47FD-B65C-4A64B1627106}" type="presParOf" srcId="{12B095A8-F855-4292-BCA3-D0709C435974}" destId="{28E429C2-3544-40EC-8B43-CA54D5B36D7B}" srcOrd="0" destOrd="0" presId="urn:microsoft.com/office/officeart/2005/8/layout/list1"/>
    <dgm:cxn modelId="{1BDDD7C3-C4A5-4AB2-A3DE-F93781C2F013}" type="presParOf" srcId="{28E429C2-3544-40EC-8B43-CA54D5B36D7B}" destId="{AC6CAE92-B7D4-429C-939B-02B5C8D2A396}" srcOrd="0" destOrd="0" presId="urn:microsoft.com/office/officeart/2005/8/layout/list1"/>
    <dgm:cxn modelId="{B0454E55-7C99-4CFE-BA51-0BFBB9BE3FFC}" type="presParOf" srcId="{28E429C2-3544-40EC-8B43-CA54D5B36D7B}" destId="{01B9D57C-BCA7-4F31-A6F9-4F9011A956E2}" srcOrd="1" destOrd="0" presId="urn:microsoft.com/office/officeart/2005/8/layout/list1"/>
    <dgm:cxn modelId="{66A92996-A87A-4BB0-BCA0-ABA5569EA769}" type="presParOf" srcId="{12B095A8-F855-4292-BCA3-D0709C435974}" destId="{10B268D3-CE8B-46A4-84B7-42E0E96EE42B}" srcOrd="1" destOrd="0" presId="urn:microsoft.com/office/officeart/2005/8/layout/list1"/>
    <dgm:cxn modelId="{9ED4CFA9-0D91-4755-8281-FD610554552D}" type="presParOf" srcId="{12B095A8-F855-4292-BCA3-D0709C435974}" destId="{7BEC85DC-119A-48B9-A7C2-633F08658DDA}" srcOrd="2" destOrd="0" presId="urn:microsoft.com/office/officeart/2005/8/layout/list1"/>
    <dgm:cxn modelId="{1162BA14-BF38-4FD1-A25B-1A9D548B0C81}" type="presParOf" srcId="{12B095A8-F855-4292-BCA3-D0709C435974}" destId="{598FD9B9-D59A-4D2F-949C-E2D9C2AA5219}" srcOrd="3" destOrd="0" presId="urn:microsoft.com/office/officeart/2005/8/layout/list1"/>
    <dgm:cxn modelId="{1E31C5A9-AB74-4DC5-9108-7443267E243F}" type="presParOf" srcId="{12B095A8-F855-4292-BCA3-D0709C435974}" destId="{678DD200-0B7A-4BCA-AC0E-66D625C70156}" srcOrd="4" destOrd="0" presId="urn:microsoft.com/office/officeart/2005/8/layout/list1"/>
    <dgm:cxn modelId="{E43EB143-E6CA-44DF-ACF6-FADF965F3182}" type="presParOf" srcId="{678DD200-0B7A-4BCA-AC0E-66D625C70156}" destId="{B19D5E87-81F5-4F2D-A4CF-893346FECA84}" srcOrd="0" destOrd="0" presId="urn:microsoft.com/office/officeart/2005/8/layout/list1"/>
    <dgm:cxn modelId="{7D41D88A-A234-4241-A0C0-7B6CE641FA91}" type="presParOf" srcId="{678DD200-0B7A-4BCA-AC0E-66D625C70156}" destId="{6C04296E-F93A-4846-B443-2EFB7C9A4C27}" srcOrd="1" destOrd="0" presId="urn:microsoft.com/office/officeart/2005/8/layout/list1"/>
    <dgm:cxn modelId="{7313011E-AB50-4451-8D3C-CFF0E98B1C0B}" type="presParOf" srcId="{12B095A8-F855-4292-BCA3-D0709C435974}" destId="{8D8F99C9-4EF0-4CF6-85A7-DF0866942D46}" srcOrd="5" destOrd="0" presId="urn:microsoft.com/office/officeart/2005/8/layout/list1"/>
    <dgm:cxn modelId="{FEF45555-D892-4E27-81F2-7A25BC44CFBC}" type="presParOf" srcId="{12B095A8-F855-4292-BCA3-D0709C435974}" destId="{EE9817F1-7845-4109-BF84-D5D045FB04F4}" srcOrd="6" destOrd="0" presId="urn:microsoft.com/office/officeart/2005/8/layout/list1"/>
    <dgm:cxn modelId="{3E453846-73C9-457E-AFE9-1C12E502DD81}" type="presParOf" srcId="{12B095A8-F855-4292-BCA3-D0709C435974}" destId="{B6BF5C9F-431B-4C62-AEFB-312B68F765F6}" srcOrd="7" destOrd="0" presId="urn:microsoft.com/office/officeart/2005/8/layout/list1"/>
    <dgm:cxn modelId="{6A6F0DF7-BD37-402E-B38F-735B5023D4F0}" type="presParOf" srcId="{12B095A8-F855-4292-BCA3-D0709C435974}" destId="{3EBEC55C-74B8-44A1-AD42-8036A5A7FF85}" srcOrd="8" destOrd="0" presId="urn:microsoft.com/office/officeart/2005/8/layout/list1"/>
    <dgm:cxn modelId="{E16E445C-C45D-4490-8BAA-DC078741E502}" type="presParOf" srcId="{3EBEC55C-74B8-44A1-AD42-8036A5A7FF85}" destId="{7F5CE900-1185-40E3-867F-66FF81634D46}" srcOrd="0" destOrd="0" presId="urn:microsoft.com/office/officeart/2005/8/layout/list1"/>
    <dgm:cxn modelId="{F7D8D015-B5C0-4018-B4C4-74D830D95F16}" type="presParOf" srcId="{3EBEC55C-74B8-44A1-AD42-8036A5A7FF85}" destId="{DBAE6AE2-A3FD-4730-B83E-30325AB62108}" srcOrd="1" destOrd="0" presId="urn:microsoft.com/office/officeart/2005/8/layout/list1"/>
    <dgm:cxn modelId="{B4EBD95C-CCA0-458D-A089-B888F9AACF6E}" type="presParOf" srcId="{12B095A8-F855-4292-BCA3-D0709C435974}" destId="{5186803D-27F4-465F-A746-5F1EF66C1D3A}" srcOrd="9" destOrd="0" presId="urn:microsoft.com/office/officeart/2005/8/layout/list1"/>
    <dgm:cxn modelId="{860E5926-C8C4-4D9D-9E16-3AB188F59A74}" type="presParOf" srcId="{12B095A8-F855-4292-BCA3-D0709C435974}" destId="{CF31DEE4-F6A8-41FD-92B9-9BEB859783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0E87BF-DB47-4424-BB7A-BD3EAB60CB2E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8FA2987-A631-4065-BEF6-948EC8A342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Run Science Software</a:t>
          </a:r>
        </a:p>
      </dgm:t>
    </dgm:pt>
    <dgm:pt modelId="{640E0231-6FF5-4198-9768-5C212CFF924A}" type="parTrans" cxnId="{C58A712A-B24E-4F20-A0F4-78C76B987632}">
      <dgm:prSet/>
      <dgm:spPr/>
      <dgm:t>
        <a:bodyPr/>
        <a:lstStyle/>
        <a:p>
          <a:endParaRPr lang="en-US"/>
        </a:p>
      </dgm:t>
    </dgm:pt>
    <dgm:pt modelId="{359EB4DA-6AF2-4433-B733-4F9654406C71}" type="sibTrans" cxnId="{C58A712A-B24E-4F20-A0F4-78C76B987632}">
      <dgm:prSet/>
      <dgm:spPr/>
      <dgm:t>
        <a:bodyPr/>
        <a:lstStyle/>
        <a:p>
          <a:endParaRPr lang="en-US"/>
        </a:p>
      </dgm:t>
    </dgm:pt>
    <dgm:pt modelId="{0126FB71-6D0D-43DE-8047-927ED0069E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Update Ancillary</a:t>
          </a:r>
        </a:p>
      </dgm:t>
    </dgm:pt>
    <dgm:pt modelId="{6DD0C7A8-1817-4107-AC21-90BE2DAD889E}" type="parTrans" cxnId="{7072D449-5276-457B-A5AD-DDCF9BD3D32A}">
      <dgm:prSet/>
      <dgm:spPr/>
      <dgm:t>
        <a:bodyPr/>
        <a:lstStyle/>
        <a:p>
          <a:endParaRPr lang="en-US"/>
        </a:p>
      </dgm:t>
    </dgm:pt>
    <dgm:pt modelId="{6F15703B-32A5-486C-9013-56E3ADC581D9}" type="sibTrans" cxnId="{7072D449-5276-457B-A5AD-DDCF9BD3D32A}">
      <dgm:prSet/>
      <dgm:spPr/>
      <dgm:t>
        <a:bodyPr/>
        <a:lstStyle/>
        <a:p>
          <a:endParaRPr lang="en-US"/>
        </a:p>
      </dgm:t>
    </dgm:pt>
    <dgm:pt modelId="{B9D5CD8D-EE96-4AE6-875F-E497147A10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Manage Software</a:t>
          </a:r>
        </a:p>
      </dgm:t>
    </dgm:pt>
    <dgm:pt modelId="{65E44D13-3202-4897-9E7C-C80E2381E14F}" type="parTrans" cxnId="{745C88A2-9F16-40CF-9DA8-7477CE1E7B34}">
      <dgm:prSet/>
      <dgm:spPr/>
    </dgm:pt>
    <dgm:pt modelId="{54FB42D1-CB74-48D4-ABBF-17310989BB56}" type="sibTrans" cxnId="{745C88A2-9F16-40CF-9DA8-7477CE1E7B34}">
      <dgm:prSet/>
      <dgm:spPr/>
    </dgm:pt>
    <dgm:pt modelId="{384D4C69-909E-45D6-9B5A-95AD59A316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600"/>
            <a:t>Select jobs to run</a:t>
          </a:r>
        </a:p>
      </dgm:t>
    </dgm:pt>
    <dgm:pt modelId="{13BCEF8A-5BF8-4A96-BD6E-4FDF7FE70F6A}" type="parTrans" cxnId="{633B618B-F07B-472B-A6E0-628BAD48C141}">
      <dgm:prSet/>
      <dgm:spPr/>
    </dgm:pt>
    <dgm:pt modelId="{C2373C4B-F07B-4674-A06B-0511BC4C128B}" type="sibTrans" cxnId="{633B618B-F07B-472B-A6E0-628BAD48C141}">
      <dgm:prSet/>
      <dgm:spPr/>
    </dgm:pt>
    <dgm:pt modelId="{84923F90-E040-4B41-9311-F9B71812B2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600"/>
            <a:t>Report status</a:t>
          </a:r>
        </a:p>
      </dgm:t>
    </dgm:pt>
    <dgm:pt modelId="{5681B945-B99B-4ADB-A246-B8334C415D6F}" type="parTrans" cxnId="{E597A02A-C0B0-4E04-A0D4-25D75068B712}">
      <dgm:prSet/>
      <dgm:spPr/>
    </dgm:pt>
    <dgm:pt modelId="{529C5B84-4A70-4EB7-9A53-61B1A693B576}" type="sibTrans" cxnId="{E597A02A-C0B0-4E04-A0D4-25D75068B712}">
      <dgm:prSet/>
      <dgm:spPr/>
    </dgm:pt>
    <dgm:pt modelId="{579A6EED-0179-4D10-A2A3-DE32ACE996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600"/>
            <a:t>Report metrics</a:t>
          </a:r>
        </a:p>
      </dgm:t>
    </dgm:pt>
    <dgm:pt modelId="{9834F33B-CECE-47E4-861E-E7A14DCC4F31}" type="parTrans" cxnId="{2A6E5F4A-6DE1-4CA8-ABA4-0CB11059DFDC}">
      <dgm:prSet/>
      <dgm:spPr/>
    </dgm:pt>
    <dgm:pt modelId="{8E892BE5-3ED6-49F3-9346-2328480EC572}" type="sibTrans" cxnId="{2A6E5F4A-6DE1-4CA8-ABA4-0CB11059DFDC}">
      <dgm:prSet/>
      <dgm:spPr/>
    </dgm:pt>
    <dgm:pt modelId="{6241CAF3-486E-45A9-BE7B-E45870AAF6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Update LUTs</a:t>
          </a:r>
        </a:p>
      </dgm:t>
    </dgm:pt>
    <dgm:pt modelId="{1AC262B7-06E1-4C52-8A6B-29F963ACBC0F}" type="parTrans" cxnId="{DEC9E343-2211-4E0E-BE57-A51CAC857662}">
      <dgm:prSet/>
      <dgm:spPr/>
    </dgm:pt>
    <dgm:pt modelId="{90029054-91F2-421B-9726-95B2F7E27D7B}" type="sibTrans" cxnId="{DEC9E343-2211-4E0E-BE57-A51CAC857662}">
      <dgm:prSet/>
      <dgm:spPr/>
    </dgm:pt>
    <dgm:pt modelId="{D70AAE1A-AD67-430B-928B-872C2B809E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Interact with API</a:t>
          </a:r>
        </a:p>
      </dgm:t>
    </dgm:pt>
    <dgm:pt modelId="{5AF012F0-0EFD-41C5-B117-1720C858D45E}" type="parTrans" cxnId="{5550DEDC-984A-48D8-81D7-4C7281AD333F}">
      <dgm:prSet/>
      <dgm:spPr/>
    </dgm:pt>
    <dgm:pt modelId="{EC09CAC3-DDFA-4974-94EA-3D860FA7C3D1}" type="sibTrans" cxnId="{5550DEDC-984A-48D8-81D7-4C7281AD333F}">
      <dgm:prSet/>
      <dgm:spPr/>
    </dgm:pt>
    <dgm:pt modelId="{DCD796B0-A2C4-4CF7-A0CC-BCEC666CB1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GTS Headers</a:t>
          </a:r>
        </a:p>
      </dgm:t>
    </dgm:pt>
    <dgm:pt modelId="{BDB540A7-B834-4CB7-A954-DE3A53B7CC20}" type="parTrans" cxnId="{690E9D80-962C-411A-BDFF-0A31E4C18F2D}">
      <dgm:prSet/>
      <dgm:spPr/>
    </dgm:pt>
    <dgm:pt modelId="{1BF80B0C-ED3B-4D9E-830F-110823EB00E2}" type="sibTrans" cxnId="{690E9D80-962C-411A-BDFF-0A31E4C18F2D}">
      <dgm:prSet/>
      <dgm:spPr/>
    </dgm:pt>
    <dgm:pt modelId="{CC354B01-D027-44B0-BDEA-2F9461065C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BUFR Conversion</a:t>
          </a:r>
        </a:p>
      </dgm:t>
    </dgm:pt>
    <dgm:pt modelId="{86FA6B73-D1DE-4098-8C02-E170EB943185}" type="parTrans" cxnId="{C15D8783-89CB-4B0D-A8C1-DAF897764E78}">
      <dgm:prSet/>
      <dgm:spPr/>
    </dgm:pt>
    <dgm:pt modelId="{0F07807B-E084-429E-A58F-8EF31E741D48}" type="sibTrans" cxnId="{C15D8783-89CB-4B0D-A8C1-DAF897764E78}">
      <dgm:prSet/>
      <dgm:spPr/>
    </dgm:pt>
    <dgm:pt modelId="{B8DAFA13-AA17-4D50-902E-0048100B26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OPS-LRS</a:t>
          </a:r>
        </a:p>
      </dgm:t>
    </dgm:pt>
    <dgm:pt modelId="{84B0B870-F8D4-41C3-86F7-EE9BA2C47EF1}" type="parTrans" cxnId="{FB569C69-B00C-4832-9BC0-194D95D99FF4}">
      <dgm:prSet/>
      <dgm:spPr/>
    </dgm:pt>
    <dgm:pt modelId="{8B9FDEB8-9C9F-4564-82EC-585E9736144A}" type="sibTrans" cxnId="{FB569C69-B00C-4832-9BC0-194D95D99FF4}">
      <dgm:prSet/>
      <dgm:spPr/>
    </dgm:pt>
    <dgm:pt modelId="{8679A509-787B-4B15-8E05-73EF174DD7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AAPP</a:t>
          </a:r>
        </a:p>
      </dgm:t>
    </dgm:pt>
    <dgm:pt modelId="{B38B0B80-094C-4C35-B2EF-5DA173B5B613}" type="parTrans" cxnId="{D2B22823-8545-40F9-83EF-F9F0F0157B5E}">
      <dgm:prSet/>
      <dgm:spPr/>
    </dgm:pt>
    <dgm:pt modelId="{738AA76F-7D7E-48D5-BB01-072D481B88A5}" type="sibTrans" cxnId="{D2B22823-8545-40F9-83EF-F9F0F0157B5E}">
      <dgm:prSet/>
      <dgm:spPr/>
    </dgm:pt>
    <dgm:pt modelId="{13DC2E75-6FB2-4B09-8DD1-6CAE4A7D37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CSPP SDR</a:t>
          </a:r>
        </a:p>
      </dgm:t>
    </dgm:pt>
    <dgm:pt modelId="{67BF82D9-7E21-4AF9-90A1-D8A3FE313738}" type="parTrans" cxnId="{3F6FD4BB-34A9-4980-8605-6CE2F3507DB2}">
      <dgm:prSet/>
      <dgm:spPr/>
    </dgm:pt>
    <dgm:pt modelId="{490F6562-BC33-4D0C-85F9-A0C8DB67CD0E}" type="sibTrans" cxnId="{3F6FD4BB-34A9-4980-8605-6CE2F3507DB2}">
      <dgm:prSet/>
      <dgm:spPr/>
    </dgm:pt>
    <dgm:pt modelId="{C19ABF85-D75C-45C2-A95D-244243AF9EA8}" type="pres">
      <dgm:prSet presAssocID="{260E87BF-DB47-4424-BB7A-BD3EAB60CB2E}" presName="root" presStyleCnt="0">
        <dgm:presLayoutVars>
          <dgm:dir/>
          <dgm:resizeHandles val="exact"/>
        </dgm:presLayoutVars>
      </dgm:prSet>
      <dgm:spPr/>
    </dgm:pt>
    <dgm:pt modelId="{6F91295B-4E1B-47F2-BC38-72D9C9619E8D}" type="pres">
      <dgm:prSet presAssocID="{58FA2987-A631-4065-BEF6-948EC8A342A6}" presName="compNode" presStyleCnt="0"/>
      <dgm:spPr/>
    </dgm:pt>
    <dgm:pt modelId="{89C7FA97-B4E0-4E0D-9800-2E9EC532CFC2}" type="pres">
      <dgm:prSet presAssocID="{58FA2987-A631-4065-BEF6-948EC8A342A6}" presName="bgRect" presStyleLbl="bgShp" presStyleIdx="0" presStyleCnt="3"/>
      <dgm:spPr/>
    </dgm:pt>
    <dgm:pt modelId="{E83FA905-BDEA-41E1-A08D-337AFA515BDB}" type="pres">
      <dgm:prSet presAssocID="{58FA2987-A631-4065-BEF6-948EC8A342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63D3192-91D4-4FF0-A616-0215F105B420}" type="pres">
      <dgm:prSet presAssocID="{58FA2987-A631-4065-BEF6-948EC8A342A6}" presName="spaceRect" presStyleCnt="0"/>
      <dgm:spPr/>
    </dgm:pt>
    <dgm:pt modelId="{51038ED5-7635-48B8-A426-2E98041C99BD}" type="pres">
      <dgm:prSet presAssocID="{58FA2987-A631-4065-BEF6-948EC8A342A6}" presName="parTx" presStyleLbl="revTx" presStyleIdx="0" presStyleCnt="6">
        <dgm:presLayoutVars>
          <dgm:chMax val="0"/>
          <dgm:chPref val="0"/>
        </dgm:presLayoutVars>
      </dgm:prSet>
      <dgm:spPr/>
    </dgm:pt>
    <dgm:pt modelId="{F10B9EFA-A878-4016-A8D8-EC3240E9BC32}" type="pres">
      <dgm:prSet presAssocID="{58FA2987-A631-4065-BEF6-948EC8A342A6}" presName="desTx" presStyleLbl="revTx" presStyleIdx="1" presStyleCnt="6">
        <dgm:presLayoutVars/>
      </dgm:prSet>
      <dgm:spPr/>
    </dgm:pt>
    <dgm:pt modelId="{3219361C-3144-4530-B829-ABD26112B4DE}" type="pres">
      <dgm:prSet presAssocID="{359EB4DA-6AF2-4433-B733-4F9654406C71}" presName="sibTrans" presStyleCnt="0"/>
      <dgm:spPr/>
    </dgm:pt>
    <dgm:pt modelId="{C3B815BE-D618-4F80-BA58-CE8A5C6AB361}" type="pres">
      <dgm:prSet presAssocID="{D70AAE1A-AD67-430B-928B-872C2B809E33}" presName="compNode" presStyleCnt="0"/>
      <dgm:spPr/>
    </dgm:pt>
    <dgm:pt modelId="{2ACC2A67-835A-4AF0-B24D-1075C77CDC64}" type="pres">
      <dgm:prSet presAssocID="{D70AAE1A-AD67-430B-928B-872C2B809E33}" presName="bgRect" presStyleLbl="bgShp" presStyleIdx="1" presStyleCnt="3"/>
      <dgm:spPr/>
    </dgm:pt>
    <dgm:pt modelId="{238E7B51-7D8C-410E-B70D-14C7EAE2B9CC}" type="pres">
      <dgm:prSet presAssocID="{D70AAE1A-AD67-430B-928B-872C2B809E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F4BC3E09-CB64-4B0D-96D3-D451F5175B9F}" type="pres">
      <dgm:prSet presAssocID="{D70AAE1A-AD67-430B-928B-872C2B809E33}" presName="spaceRect" presStyleCnt="0"/>
      <dgm:spPr/>
    </dgm:pt>
    <dgm:pt modelId="{1BF6FD58-8292-44A0-A80C-77456B23A59D}" type="pres">
      <dgm:prSet presAssocID="{D70AAE1A-AD67-430B-928B-872C2B809E33}" presName="parTx" presStyleLbl="revTx" presStyleIdx="2" presStyleCnt="6">
        <dgm:presLayoutVars>
          <dgm:chMax val="0"/>
          <dgm:chPref val="0"/>
        </dgm:presLayoutVars>
      </dgm:prSet>
      <dgm:spPr/>
    </dgm:pt>
    <dgm:pt modelId="{84D7CC32-635B-415C-A0AD-7321BAB1B7DE}" type="pres">
      <dgm:prSet presAssocID="{D70AAE1A-AD67-430B-928B-872C2B809E33}" presName="desTx" presStyleLbl="revTx" presStyleIdx="3" presStyleCnt="6">
        <dgm:presLayoutVars/>
      </dgm:prSet>
      <dgm:spPr/>
    </dgm:pt>
    <dgm:pt modelId="{82B321C6-91F9-4B7E-B070-5487CE33B7A4}" type="pres">
      <dgm:prSet presAssocID="{EC09CAC3-DDFA-4974-94EA-3D860FA7C3D1}" presName="sibTrans" presStyleCnt="0"/>
      <dgm:spPr/>
    </dgm:pt>
    <dgm:pt modelId="{D1E0B1DE-D4D5-4F6C-8C1E-6373C72C545A}" type="pres">
      <dgm:prSet presAssocID="{B9D5CD8D-EE96-4AE6-875F-E497147A1026}" presName="compNode" presStyleCnt="0"/>
      <dgm:spPr/>
    </dgm:pt>
    <dgm:pt modelId="{5A76B4B8-1DD4-45AD-8968-28DADBF79D3A}" type="pres">
      <dgm:prSet presAssocID="{B9D5CD8D-EE96-4AE6-875F-E497147A1026}" presName="bgRect" presStyleLbl="bgShp" presStyleIdx="2" presStyleCnt="3"/>
      <dgm:spPr/>
    </dgm:pt>
    <dgm:pt modelId="{9492AD0C-25A5-418D-940D-F85DB62423FE}" type="pres">
      <dgm:prSet presAssocID="{B9D5CD8D-EE96-4AE6-875F-E497147A102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rench"/>
        </a:ext>
      </dgm:extLst>
    </dgm:pt>
    <dgm:pt modelId="{0E65A5FF-75BB-45E2-8695-5DB55693085A}" type="pres">
      <dgm:prSet presAssocID="{B9D5CD8D-EE96-4AE6-875F-E497147A1026}" presName="spaceRect" presStyleCnt="0"/>
      <dgm:spPr/>
    </dgm:pt>
    <dgm:pt modelId="{4EDC7413-C276-474E-9633-79F8A9BCFB1B}" type="pres">
      <dgm:prSet presAssocID="{B9D5CD8D-EE96-4AE6-875F-E497147A1026}" presName="parTx" presStyleLbl="revTx" presStyleIdx="4" presStyleCnt="6">
        <dgm:presLayoutVars>
          <dgm:chMax val="0"/>
          <dgm:chPref val="0"/>
        </dgm:presLayoutVars>
      </dgm:prSet>
      <dgm:spPr/>
    </dgm:pt>
    <dgm:pt modelId="{A221E356-F3D3-43D7-99DD-0F4368F4D6D4}" type="pres">
      <dgm:prSet presAssocID="{B9D5CD8D-EE96-4AE6-875F-E497147A1026}" presName="desTx" presStyleLbl="revTx" presStyleIdx="5" presStyleCnt="6">
        <dgm:presLayoutVars/>
      </dgm:prSet>
      <dgm:spPr/>
    </dgm:pt>
  </dgm:ptLst>
  <dgm:cxnLst>
    <dgm:cxn modelId="{2E8DC317-5D4D-4B05-BCA4-E638D7BEC1A4}" type="presOf" srcId="{260E87BF-DB47-4424-BB7A-BD3EAB60CB2E}" destId="{C19ABF85-D75C-45C2-A95D-244243AF9EA8}" srcOrd="0" destOrd="0" presId="urn:microsoft.com/office/officeart/2018/2/layout/IconVerticalSolidList"/>
    <dgm:cxn modelId="{E7543119-98F0-4B8B-A23A-FF07B5718578}" type="presOf" srcId="{CC354B01-D027-44B0-BDEA-2F9461065C7B}" destId="{F10B9EFA-A878-4016-A8D8-EC3240E9BC32}" srcOrd="0" destOrd="3" presId="urn:microsoft.com/office/officeart/2018/2/layout/IconVerticalSolidList"/>
    <dgm:cxn modelId="{D2B22823-8545-40F9-83EF-F9F0F0157B5E}" srcId="{58FA2987-A631-4065-BEF6-948EC8A342A6}" destId="{8679A509-787B-4B15-8E05-73EF174DD7D5}" srcOrd="1" destOrd="0" parTransId="{B38B0B80-094C-4C35-B2EF-5DA173B5B613}" sibTransId="{738AA76F-7D7E-48D5-BB01-072D481B88A5}"/>
    <dgm:cxn modelId="{C58A712A-B24E-4F20-A0F4-78C76B987632}" srcId="{260E87BF-DB47-4424-BB7A-BD3EAB60CB2E}" destId="{58FA2987-A631-4065-BEF6-948EC8A342A6}" srcOrd="0" destOrd="0" parTransId="{640E0231-6FF5-4198-9768-5C212CFF924A}" sibTransId="{359EB4DA-6AF2-4433-B733-4F9654406C71}"/>
    <dgm:cxn modelId="{E597A02A-C0B0-4E04-A0D4-25D75068B712}" srcId="{D70AAE1A-AD67-430B-928B-872C2B809E33}" destId="{84923F90-E040-4B41-9311-F9B71812B244}" srcOrd="1" destOrd="0" parTransId="{5681B945-B99B-4ADB-A246-B8334C415D6F}" sibTransId="{529C5B84-4A70-4EB7-9A53-61B1A693B576}"/>
    <dgm:cxn modelId="{A4EEC234-3960-4E0F-9274-D3464DB7F68E}" type="presOf" srcId="{D70AAE1A-AD67-430B-928B-872C2B809E33}" destId="{1BF6FD58-8292-44A0-A80C-77456B23A59D}" srcOrd="0" destOrd="0" presId="urn:microsoft.com/office/officeart/2018/2/layout/IconVerticalSolidList"/>
    <dgm:cxn modelId="{1D001441-5935-4D8A-AD4B-970989F44690}" type="presOf" srcId="{84923F90-E040-4B41-9311-F9B71812B244}" destId="{84D7CC32-635B-415C-A0AD-7321BAB1B7DE}" srcOrd="0" destOrd="1" presId="urn:microsoft.com/office/officeart/2018/2/layout/IconVerticalSolidList"/>
    <dgm:cxn modelId="{3268DF63-8A89-47B1-90CC-FC24E0A78C00}" type="presOf" srcId="{579A6EED-0179-4D10-A2A3-DE32ACE996E2}" destId="{84D7CC32-635B-415C-A0AD-7321BAB1B7DE}" srcOrd="0" destOrd="2" presId="urn:microsoft.com/office/officeart/2018/2/layout/IconVerticalSolidList"/>
    <dgm:cxn modelId="{DEC9E343-2211-4E0E-BE57-A51CAC857662}" srcId="{B9D5CD8D-EE96-4AE6-875F-E497147A1026}" destId="{6241CAF3-486E-45A9-BE7B-E45870AAF672}" srcOrd="1" destOrd="0" parTransId="{1AC262B7-06E1-4C52-8A6B-29F963ACBC0F}" sibTransId="{90029054-91F2-421B-9726-95B2F7E27D7B}"/>
    <dgm:cxn modelId="{A0599F64-7A38-470F-AD14-56A5DC019AAB}" type="presOf" srcId="{B8DAFA13-AA17-4D50-902E-0048100B2666}" destId="{F10B9EFA-A878-4016-A8D8-EC3240E9BC32}" srcOrd="0" destOrd="2" presId="urn:microsoft.com/office/officeart/2018/2/layout/IconVerticalSolidList"/>
    <dgm:cxn modelId="{FB569C69-B00C-4832-9BC0-194D95D99FF4}" srcId="{58FA2987-A631-4065-BEF6-948EC8A342A6}" destId="{B8DAFA13-AA17-4D50-902E-0048100B2666}" srcOrd="2" destOrd="0" parTransId="{84B0B870-F8D4-41C3-86F7-EE9BA2C47EF1}" sibTransId="{8B9FDEB8-9C9F-4564-82EC-585E9736144A}"/>
    <dgm:cxn modelId="{7072D449-5276-457B-A5AD-DDCF9BD3D32A}" srcId="{B9D5CD8D-EE96-4AE6-875F-E497147A1026}" destId="{0126FB71-6D0D-43DE-8047-927ED0069E44}" srcOrd="0" destOrd="0" parTransId="{6DD0C7A8-1817-4107-AC21-90BE2DAD889E}" sibTransId="{6F15703B-32A5-486C-9013-56E3ADC581D9}"/>
    <dgm:cxn modelId="{2A6E5F4A-6DE1-4CA8-ABA4-0CB11059DFDC}" srcId="{D70AAE1A-AD67-430B-928B-872C2B809E33}" destId="{579A6EED-0179-4D10-A2A3-DE32ACE996E2}" srcOrd="2" destOrd="0" parTransId="{9834F33B-CECE-47E4-861E-E7A14DCC4F31}" sibTransId="{8E892BE5-3ED6-49F3-9346-2328480EC572}"/>
    <dgm:cxn modelId="{C998854F-D16E-4A46-85A3-68965D329007}" type="presOf" srcId="{384D4C69-909E-45D6-9B5A-95AD59A31633}" destId="{84D7CC32-635B-415C-A0AD-7321BAB1B7DE}" srcOrd="0" destOrd="0" presId="urn:microsoft.com/office/officeart/2018/2/layout/IconVerticalSolidList"/>
    <dgm:cxn modelId="{690E9D80-962C-411A-BDFF-0A31E4C18F2D}" srcId="{58FA2987-A631-4065-BEF6-948EC8A342A6}" destId="{DCD796B0-A2C4-4CF7-A0CC-BCEC666CB1DA}" srcOrd="4" destOrd="0" parTransId="{BDB540A7-B834-4CB7-A954-DE3A53B7CC20}" sibTransId="{1BF80B0C-ED3B-4D9E-830F-110823EB00E2}"/>
    <dgm:cxn modelId="{63A3F181-0067-4B5D-B8ED-03553232214D}" type="presOf" srcId="{58FA2987-A631-4065-BEF6-948EC8A342A6}" destId="{51038ED5-7635-48B8-A426-2E98041C99BD}" srcOrd="0" destOrd="0" presId="urn:microsoft.com/office/officeart/2018/2/layout/IconVerticalSolidList"/>
    <dgm:cxn modelId="{C15D8783-89CB-4B0D-A8C1-DAF897764E78}" srcId="{58FA2987-A631-4065-BEF6-948EC8A342A6}" destId="{CC354B01-D027-44B0-BDEA-2F9461065C7B}" srcOrd="3" destOrd="0" parTransId="{86FA6B73-D1DE-4098-8C02-E170EB943185}" sibTransId="{0F07807B-E084-429E-A58F-8EF31E741D48}"/>
    <dgm:cxn modelId="{86CD6985-8155-4BFD-BDDD-B8537E33B0BC}" type="presOf" srcId="{B9D5CD8D-EE96-4AE6-875F-E497147A1026}" destId="{4EDC7413-C276-474E-9633-79F8A9BCFB1B}" srcOrd="0" destOrd="0" presId="urn:microsoft.com/office/officeart/2018/2/layout/IconVerticalSolidList"/>
    <dgm:cxn modelId="{633B618B-F07B-472B-A6E0-628BAD48C141}" srcId="{D70AAE1A-AD67-430B-928B-872C2B809E33}" destId="{384D4C69-909E-45D6-9B5A-95AD59A31633}" srcOrd="0" destOrd="0" parTransId="{13BCEF8A-5BF8-4A96-BD6E-4FDF7FE70F6A}" sibTransId="{C2373C4B-F07B-4674-A06B-0511BC4C128B}"/>
    <dgm:cxn modelId="{7AB39C92-7AD7-4B81-A52A-91EFF8FDDB33}" type="presOf" srcId="{6241CAF3-486E-45A9-BE7B-E45870AAF672}" destId="{A221E356-F3D3-43D7-99DD-0F4368F4D6D4}" srcOrd="0" destOrd="1" presId="urn:microsoft.com/office/officeart/2018/2/layout/IconVerticalSolidList"/>
    <dgm:cxn modelId="{745C88A2-9F16-40CF-9DA8-7477CE1E7B34}" srcId="{260E87BF-DB47-4424-BB7A-BD3EAB60CB2E}" destId="{B9D5CD8D-EE96-4AE6-875F-E497147A1026}" srcOrd="2" destOrd="0" parTransId="{65E44D13-3202-4897-9E7C-C80E2381E14F}" sibTransId="{54FB42D1-CB74-48D4-ABBF-17310989BB56}"/>
    <dgm:cxn modelId="{3F6FD4BB-34A9-4980-8605-6CE2F3507DB2}" srcId="{58FA2987-A631-4065-BEF6-948EC8A342A6}" destId="{13DC2E75-6FB2-4B09-8DD1-6CAE4A7D37E6}" srcOrd="0" destOrd="0" parTransId="{67BF82D9-7E21-4AF9-90A1-D8A3FE313738}" sibTransId="{490F6562-BC33-4D0C-85F9-A0C8DB67CD0E}"/>
    <dgm:cxn modelId="{E96AAED1-B44E-45EA-994B-13DE7E58E2DF}" type="presOf" srcId="{13DC2E75-6FB2-4B09-8DD1-6CAE4A7D37E6}" destId="{F10B9EFA-A878-4016-A8D8-EC3240E9BC32}" srcOrd="0" destOrd="0" presId="urn:microsoft.com/office/officeart/2018/2/layout/IconVerticalSolidList"/>
    <dgm:cxn modelId="{54F6B6D8-139F-446E-A6AB-8EE01CC8F751}" type="presOf" srcId="{8679A509-787B-4B15-8E05-73EF174DD7D5}" destId="{F10B9EFA-A878-4016-A8D8-EC3240E9BC32}" srcOrd="0" destOrd="1" presId="urn:microsoft.com/office/officeart/2018/2/layout/IconVerticalSolidList"/>
    <dgm:cxn modelId="{5550DEDC-984A-48D8-81D7-4C7281AD333F}" srcId="{260E87BF-DB47-4424-BB7A-BD3EAB60CB2E}" destId="{D70AAE1A-AD67-430B-928B-872C2B809E33}" srcOrd="1" destOrd="0" parTransId="{5AF012F0-0EFD-41C5-B117-1720C858D45E}" sibTransId="{EC09CAC3-DDFA-4974-94EA-3D860FA7C3D1}"/>
    <dgm:cxn modelId="{F6DA9EE1-5A2E-494E-A6B2-7AA494E7F38F}" type="presOf" srcId="{0126FB71-6D0D-43DE-8047-927ED0069E44}" destId="{A221E356-F3D3-43D7-99DD-0F4368F4D6D4}" srcOrd="0" destOrd="0" presId="urn:microsoft.com/office/officeart/2018/2/layout/IconVerticalSolidList"/>
    <dgm:cxn modelId="{EE2CF6E4-31A2-4E1A-ADD1-E5EC756FFAAE}" type="presOf" srcId="{DCD796B0-A2C4-4CF7-A0CC-BCEC666CB1DA}" destId="{F10B9EFA-A878-4016-A8D8-EC3240E9BC32}" srcOrd="0" destOrd="4" presId="urn:microsoft.com/office/officeart/2018/2/layout/IconVerticalSolidList"/>
    <dgm:cxn modelId="{E00943C9-19AF-419C-B82A-F1CF034A386C}" type="presParOf" srcId="{C19ABF85-D75C-45C2-A95D-244243AF9EA8}" destId="{6F91295B-4E1B-47F2-BC38-72D9C9619E8D}" srcOrd="0" destOrd="0" presId="urn:microsoft.com/office/officeart/2018/2/layout/IconVerticalSolidList"/>
    <dgm:cxn modelId="{E1608581-5F56-4806-92F8-3387E0B65F38}" type="presParOf" srcId="{6F91295B-4E1B-47F2-BC38-72D9C9619E8D}" destId="{89C7FA97-B4E0-4E0D-9800-2E9EC532CFC2}" srcOrd="0" destOrd="0" presId="urn:microsoft.com/office/officeart/2018/2/layout/IconVerticalSolidList"/>
    <dgm:cxn modelId="{28CDB04B-E23D-488E-A3A7-DA051CC32A4B}" type="presParOf" srcId="{6F91295B-4E1B-47F2-BC38-72D9C9619E8D}" destId="{E83FA905-BDEA-41E1-A08D-337AFA515BDB}" srcOrd="1" destOrd="0" presId="urn:microsoft.com/office/officeart/2018/2/layout/IconVerticalSolidList"/>
    <dgm:cxn modelId="{358AB598-EE30-4E9B-BCDA-0912995AB614}" type="presParOf" srcId="{6F91295B-4E1B-47F2-BC38-72D9C9619E8D}" destId="{063D3192-91D4-4FF0-A616-0215F105B420}" srcOrd="2" destOrd="0" presId="urn:microsoft.com/office/officeart/2018/2/layout/IconVerticalSolidList"/>
    <dgm:cxn modelId="{C26DFE83-CFD4-4196-BCA5-64FFB3FC724C}" type="presParOf" srcId="{6F91295B-4E1B-47F2-BC38-72D9C9619E8D}" destId="{51038ED5-7635-48B8-A426-2E98041C99BD}" srcOrd="3" destOrd="0" presId="urn:microsoft.com/office/officeart/2018/2/layout/IconVerticalSolidList"/>
    <dgm:cxn modelId="{07D3D2ED-0E3A-4F4C-9362-C95B315A2DBB}" type="presParOf" srcId="{6F91295B-4E1B-47F2-BC38-72D9C9619E8D}" destId="{F10B9EFA-A878-4016-A8D8-EC3240E9BC32}" srcOrd="4" destOrd="0" presId="urn:microsoft.com/office/officeart/2018/2/layout/IconVerticalSolidList"/>
    <dgm:cxn modelId="{603C5AF4-390F-48E6-A9CE-C2091FADA643}" type="presParOf" srcId="{C19ABF85-D75C-45C2-A95D-244243AF9EA8}" destId="{3219361C-3144-4530-B829-ABD26112B4DE}" srcOrd="1" destOrd="0" presId="urn:microsoft.com/office/officeart/2018/2/layout/IconVerticalSolidList"/>
    <dgm:cxn modelId="{B5C09CBD-F7C5-4499-9C20-16EB5C5EB12B}" type="presParOf" srcId="{C19ABF85-D75C-45C2-A95D-244243AF9EA8}" destId="{C3B815BE-D618-4F80-BA58-CE8A5C6AB361}" srcOrd="2" destOrd="0" presId="urn:microsoft.com/office/officeart/2018/2/layout/IconVerticalSolidList"/>
    <dgm:cxn modelId="{71B6B0DC-0AA4-40AA-B128-5333C57E9E70}" type="presParOf" srcId="{C3B815BE-D618-4F80-BA58-CE8A5C6AB361}" destId="{2ACC2A67-835A-4AF0-B24D-1075C77CDC64}" srcOrd="0" destOrd="0" presId="urn:microsoft.com/office/officeart/2018/2/layout/IconVerticalSolidList"/>
    <dgm:cxn modelId="{4B14DFB7-9659-458C-ADEF-02B32F7EEA65}" type="presParOf" srcId="{C3B815BE-D618-4F80-BA58-CE8A5C6AB361}" destId="{238E7B51-7D8C-410E-B70D-14C7EAE2B9CC}" srcOrd="1" destOrd="0" presId="urn:microsoft.com/office/officeart/2018/2/layout/IconVerticalSolidList"/>
    <dgm:cxn modelId="{0D9ECD21-1FC8-4C79-A970-4578C0D5A6A8}" type="presParOf" srcId="{C3B815BE-D618-4F80-BA58-CE8A5C6AB361}" destId="{F4BC3E09-CB64-4B0D-96D3-D451F5175B9F}" srcOrd="2" destOrd="0" presId="urn:microsoft.com/office/officeart/2018/2/layout/IconVerticalSolidList"/>
    <dgm:cxn modelId="{BE2B212B-763A-4C31-9299-92D6C9E04FBB}" type="presParOf" srcId="{C3B815BE-D618-4F80-BA58-CE8A5C6AB361}" destId="{1BF6FD58-8292-44A0-A80C-77456B23A59D}" srcOrd="3" destOrd="0" presId="urn:microsoft.com/office/officeart/2018/2/layout/IconVerticalSolidList"/>
    <dgm:cxn modelId="{07DCC8AC-FED6-4CD7-B8F3-2196D45821C6}" type="presParOf" srcId="{C3B815BE-D618-4F80-BA58-CE8A5C6AB361}" destId="{84D7CC32-635B-415C-A0AD-7321BAB1B7DE}" srcOrd="4" destOrd="0" presId="urn:microsoft.com/office/officeart/2018/2/layout/IconVerticalSolidList"/>
    <dgm:cxn modelId="{7B5D527B-7540-4338-8EAC-91F1A2DC8C5E}" type="presParOf" srcId="{C19ABF85-D75C-45C2-A95D-244243AF9EA8}" destId="{82B321C6-91F9-4B7E-B070-5487CE33B7A4}" srcOrd="3" destOrd="0" presId="urn:microsoft.com/office/officeart/2018/2/layout/IconVerticalSolidList"/>
    <dgm:cxn modelId="{894302DE-6874-49BA-90B4-A83C055B4C35}" type="presParOf" srcId="{C19ABF85-D75C-45C2-A95D-244243AF9EA8}" destId="{D1E0B1DE-D4D5-4F6C-8C1E-6373C72C545A}" srcOrd="4" destOrd="0" presId="urn:microsoft.com/office/officeart/2018/2/layout/IconVerticalSolidList"/>
    <dgm:cxn modelId="{BEC5627D-EE6A-422C-93F4-A9DAECE14937}" type="presParOf" srcId="{D1E0B1DE-D4D5-4F6C-8C1E-6373C72C545A}" destId="{5A76B4B8-1DD4-45AD-8968-28DADBF79D3A}" srcOrd="0" destOrd="0" presId="urn:microsoft.com/office/officeart/2018/2/layout/IconVerticalSolidList"/>
    <dgm:cxn modelId="{ED7B5E92-B6BD-4E17-A707-EF6DE88D8996}" type="presParOf" srcId="{D1E0B1DE-D4D5-4F6C-8C1E-6373C72C545A}" destId="{9492AD0C-25A5-418D-940D-F85DB62423FE}" srcOrd="1" destOrd="0" presId="urn:microsoft.com/office/officeart/2018/2/layout/IconVerticalSolidList"/>
    <dgm:cxn modelId="{33AAA087-E282-4AE7-9B96-A7E24FA9AE77}" type="presParOf" srcId="{D1E0B1DE-D4D5-4F6C-8C1E-6373C72C545A}" destId="{0E65A5FF-75BB-45E2-8695-5DB55693085A}" srcOrd="2" destOrd="0" presId="urn:microsoft.com/office/officeart/2018/2/layout/IconVerticalSolidList"/>
    <dgm:cxn modelId="{44750C18-A225-4AF7-B16C-5E9D989B436F}" type="presParOf" srcId="{D1E0B1DE-D4D5-4F6C-8C1E-6373C72C545A}" destId="{4EDC7413-C276-474E-9633-79F8A9BCFB1B}" srcOrd="3" destOrd="0" presId="urn:microsoft.com/office/officeart/2018/2/layout/IconVerticalSolidList"/>
    <dgm:cxn modelId="{966B9996-62F8-4EFB-BD47-6A43862E6709}" type="presParOf" srcId="{D1E0B1DE-D4D5-4F6C-8C1E-6373C72C545A}" destId="{A221E356-F3D3-43D7-99DD-0F4368F4D6D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5C7DB2-6509-4308-80B7-01637202BC8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337A7BB-A2AA-4517-8E6D-32B9C8D3A8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Configuration Management</a:t>
          </a:r>
        </a:p>
      </dgm:t>
    </dgm:pt>
    <dgm:pt modelId="{203AA9C3-E48A-449E-8C14-4C8BF94B944B}" type="parTrans" cxnId="{070E002A-3EB5-48B6-A3AC-9DF13770BF18}">
      <dgm:prSet/>
      <dgm:spPr/>
      <dgm:t>
        <a:bodyPr/>
        <a:lstStyle/>
        <a:p>
          <a:endParaRPr lang="en-US"/>
        </a:p>
      </dgm:t>
    </dgm:pt>
    <dgm:pt modelId="{86BE4A24-83FB-4F97-8B73-7C0F7AE644D3}" type="sibTrans" cxnId="{070E002A-3EB5-48B6-A3AC-9DF13770BF1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08CD0D2-D955-4084-BD6A-7F4AFA51AE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Reproducible deployment</a:t>
          </a:r>
        </a:p>
      </dgm:t>
    </dgm:pt>
    <dgm:pt modelId="{6FF8A586-2806-4713-B4E5-3F1F7ACCE5B0}" type="parTrans" cxnId="{2B9BBD92-22CB-42F9-8A50-08DDA8DF5E46}">
      <dgm:prSet/>
      <dgm:spPr/>
      <dgm:t>
        <a:bodyPr/>
        <a:lstStyle/>
        <a:p>
          <a:endParaRPr lang="en-US"/>
        </a:p>
      </dgm:t>
    </dgm:pt>
    <dgm:pt modelId="{238CB611-146F-4D98-AB27-A1F76972B774}" type="sibTrans" cxnId="{2B9BBD92-22CB-42F9-8A50-08DDA8DF5E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CAE2DA-32EE-4CDA-870A-897CE273C0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Uptime/Reliability</a:t>
          </a:r>
        </a:p>
      </dgm:t>
    </dgm:pt>
    <dgm:pt modelId="{A4FD97C7-A83C-4CF3-8324-C719FCC28EB1}" type="parTrans" cxnId="{49881798-9600-4152-B18F-661781CF94A1}">
      <dgm:prSet/>
      <dgm:spPr/>
      <dgm:t>
        <a:bodyPr/>
        <a:lstStyle/>
        <a:p>
          <a:endParaRPr lang="en-US"/>
        </a:p>
      </dgm:t>
    </dgm:pt>
    <dgm:pt modelId="{7EF80944-DD59-4F09-AB5E-D74252C99CE8}" type="sibTrans" cxnId="{49881798-9600-4152-B18F-661781CF94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49917BB-DA46-45D4-8F2F-2B54034696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Redundancy</a:t>
          </a:r>
        </a:p>
      </dgm:t>
    </dgm:pt>
    <dgm:pt modelId="{08A2B527-9CA1-4D82-AEA4-95F1647ACEB0}" type="parTrans" cxnId="{8C65F3B5-FC42-4DC9-8DC0-4187582CAB77}">
      <dgm:prSet/>
      <dgm:spPr/>
      <dgm:t>
        <a:bodyPr/>
        <a:lstStyle/>
        <a:p>
          <a:endParaRPr lang="en-US"/>
        </a:p>
      </dgm:t>
    </dgm:pt>
    <dgm:pt modelId="{D830A7D7-9B79-48F0-B349-2DDF46F631BC}" type="sibTrans" cxnId="{8C65F3B5-FC42-4DC9-8DC0-4187582CAB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AACB03-174C-434C-80E7-BCEC827CA1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Scaleability</a:t>
          </a:r>
        </a:p>
      </dgm:t>
    </dgm:pt>
    <dgm:pt modelId="{83578FFA-422E-406D-8B66-53EFB9DE96F4}" type="parTrans" cxnId="{417BA5D9-B711-4754-83B7-04F685D03DD7}">
      <dgm:prSet/>
      <dgm:spPr/>
      <dgm:t>
        <a:bodyPr/>
        <a:lstStyle/>
        <a:p>
          <a:endParaRPr lang="en-US"/>
        </a:p>
      </dgm:t>
    </dgm:pt>
    <dgm:pt modelId="{BEB2E42F-67EA-486E-9FD5-3EBEFE2AA970}" type="sibTrans" cxnId="{417BA5D9-B711-4754-83B7-04F685D03DD7}">
      <dgm:prSet/>
      <dgm:spPr/>
      <dgm:t>
        <a:bodyPr/>
        <a:lstStyle/>
        <a:p>
          <a:endParaRPr lang="en-US"/>
        </a:p>
      </dgm:t>
    </dgm:pt>
    <dgm:pt modelId="{A9F98CFB-C721-453F-803B-B8691822F7A7}" type="pres">
      <dgm:prSet presAssocID="{AA5C7DB2-6509-4308-80B7-01637202BC8D}" presName="root" presStyleCnt="0">
        <dgm:presLayoutVars>
          <dgm:dir/>
          <dgm:resizeHandles val="exact"/>
        </dgm:presLayoutVars>
      </dgm:prSet>
      <dgm:spPr/>
    </dgm:pt>
    <dgm:pt modelId="{0ED6318C-FBDD-4429-8694-CC91E96332E0}" type="pres">
      <dgm:prSet presAssocID="{AA5C7DB2-6509-4308-80B7-01637202BC8D}" presName="container" presStyleCnt="0">
        <dgm:presLayoutVars>
          <dgm:dir/>
          <dgm:resizeHandles val="exact"/>
        </dgm:presLayoutVars>
      </dgm:prSet>
      <dgm:spPr/>
    </dgm:pt>
    <dgm:pt modelId="{056D982F-29B0-4695-9D1F-470DEB1EE3A7}" type="pres">
      <dgm:prSet presAssocID="{6337A7BB-A2AA-4517-8E6D-32B9C8D3A849}" presName="compNode" presStyleCnt="0"/>
      <dgm:spPr/>
    </dgm:pt>
    <dgm:pt modelId="{34340769-C02A-4F65-9E82-AFC9510E2B3E}" type="pres">
      <dgm:prSet presAssocID="{6337A7BB-A2AA-4517-8E6D-32B9C8D3A849}" presName="iconBgRect" presStyleLbl="bgShp" presStyleIdx="0" presStyleCnt="5"/>
      <dgm:spPr/>
    </dgm:pt>
    <dgm:pt modelId="{B0A2F62C-F8BE-4BD0-B94E-8AED39ED027B}" type="pres">
      <dgm:prSet presAssocID="{6337A7BB-A2AA-4517-8E6D-32B9C8D3A84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85F3FEC2-9B10-4763-833B-3151B1CD8CD3}" type="pres">
      <dgm:prSet presAssocID="{6337A7BB-A2AA-4517-8E6D-32B9C8D3A849}" presName="spaceRect" presStyleCnt="0"/>
      <dgm:spPr/>
    </dgm:pt>
    <dgm:pt modelId="{6F2E4308-12D5-4E70-AEB9-9DC82D18D143}" type="pres">
      <dgm:prSet presAssocID="{6337A7BB-A2AA-4517-8E6D-32B9C8D3A849}" presName="textRect" presStyleLbl="revTx" presStyleIdx="0" presStyleCnt="5">
        <dgm:presLayoutVars>
          <dgm:chMax val="1"/>
          <dgm:chPref val="1"/>
        </dgm:presLayoutVars>
      </dgm:prSet>
      <dgm:spPr/>
    </dgm:pt>
    <dgm:pt modelId="{287680D4-05F4-4FCF-868F-723904FE1658}" type="pres">
      <dgm:prSet presAssocID="{86BE4A24-83FB-4F97-8B73-7C0F7AE644D3}" presName="sibTrans" presStyleLbl="sibTrans2D1" presStyleIdx="0" presStyleCnt="0"/>
      <dgm:spPr/>
    </dgm:pt>
    <dgm:pt modelId="{1DFE6213-3C7D-423E-9E79-33AF861AA6F8}" type="pres">
      <dgm:prSet presAssocID="{E08CD0D2-D955-4084-BD6A-7F4AFA51AEFF}" presName="compNode" presStyleCnt="0"/>
      <dgm:spPr/>
    </dgm:pt>
    <dgm:pt modelId="{5ACC5B54-0EBE-4223-A080-4CCA2536428C}" type="pres">
      <dgm:prSet presAssocID="{E08CD0D2-D955-4084-BD6A-7F4AFA51AEFF}" presName="iconBgRect" presStyleLbl="bgShp" presStyleIdx="1" presStyleCnt="5"/>
      <dgm:spPr/>
    </dgm:pt>
    <dgm:pt modelId="{44B4E1ED-0239-4AA3-AF68-9EB54745C29A}" type="pres">
      <dgm:prSet presAssocID="{E08CD0D2-D955-4084-BD6A-7F4AFA51AEF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46C6413-6A6B-4011-A80C-2EA6FB1CAD77}" type="pres">
      <dgm:prSet presAssocID="{E08CD0D2-D955-4084-BD6A-7F4AFA51AEFF}" presName="spaceRect" presStyleCnt="0"/>
      <dgm:spPr/>
    </dgm:pt>
    <dgm:pt modelId="{BF5BCDD7-DDEA-42EA-B995-AF1DAE6D0F21}" type="pres">
      <dgm:prSet presAssocID="{E08CD0D2-D955-4084-BD6A-7F4AFA51AEFF}" presName="textRect" presStyleLbl="revTx" presStyleIdx="1" presStyleCnt="5">
        <dgm:presLayoutVars>
          <dgm:chMax val="1"/>
          <dgm:chPref val="1"/>
        </dgm:presLayoutVars>
      </dgm:prSet>
      <dgm:spPr/>
    </dgm:pt>
    <dgm:pt modelId="{D7B200C1-0A99-4C60-A174-0B002C00E299}" type="pres">
      <dgm:prSet presAssocID="{238CB611-146F-4D98-AB27-A1F76972B774}" presName="sibTrans" presStyleLbl="sibTrans2D1" presStyleIdx="0" presStyleCnt="0"/>
      <dgm:spPr/>
    </dgm:pt>
    <dgm:pt modelId="{57926B64-DD2D-4C56-AAA2-ED62F5444435}" type="pres">
      <dgm:prSet presAssocID="{70CAE2DA-32EE-4CDA-870A-897CE273C0D7}" presName="compNode" presStyleCnt="0"/>
      <dgm:spPr/>
    </dgm:pt>
    <dgm:pt modelId="{84BA38A3-6358-4C05-9C3C-0ECE273BF42F}" type="pres">
      <dgm:prSet presAssocID="{70CAE2DA-32EE-4CDA-870A-897CE273C0D7}" presName="iconBgRect" presStyleLbl="bgShp" presStyleIdx="2" presStyleCnt="5"/>
      <dgm:spPr/>
    </dgm:pt>
    <dgm:pt modelId="{EFE794FB-2FA3-4175-B88E-DF9E2455FF4C}" type="pres">
      <dgm:prSet presAssocID="{70CAE2DA-32EE-4CDA-870A-897CE273C0D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685BB10B-CF4D-467F-8A74-DB1FC10E47B9}" type="pres">
      <dgm:prSet presAssocID="{70CAE2DA-32EE-4CDA-870A-897CE273C0D7}" presName="spaceRect" presStyleCnt="0"/>
      <dgm:spPr/>
    </dgm:pt>
    <dgm:pt modelId="{5D02AC5C-2617-44DB-9593-F9D24AC19784}" type="pres">
      <dgm:prSet presAssocID="{70CAE2DA-32EE-4CDA-870A-897CE273C0D7}" presName="textRect" presStyleLbl="revTx" presStyleIdx="2" presStyleCnt="5">
        <dgm:presLayoutVars>
          <dgm:chMax val="1"/>
          <dgm:chPref val="1"/>
        </dgm:presLayoutVars>
      </dgm:prSet>
      <dgm:spPr/>
    </dgm:pt>
    <dgm:pt modelId="{F54DDBB4-E194-44C0-9004-FE8CCC16A70F}" type="pres">
      <dgm:prSet presAssocID="{7EF80944-DD59-4F09-AB5E-D74252C99CE8}" presName="sibTrans" presStyleLbl="sibTrans2D1" presStyleIdx="0" presStyleCnt="0"/>
      <dgm:spPr/>
    </dgm:pt>
    <dgm:pt modelId="{61EFCCE9-C83A-49A7-A642-445DE6B0B85E}" type="pres">
      <dgm:prSet presAssocID="{149917BB-DA46-45D4-8F2F-2B5403469680}" presName="compNode" presStyleCnt="0"/>
      <dgm:spPr/>
    </dgm:pt>
    <dgm:pt modelId="{6A5AEBB0-6674-4A2A-8D00-43C21C965C34}" type="pres">
      <dgm:prSet presAssocID="{149917BB-DA46-45D4-8F2F-2B5403469680}" presName="iconBgRect" presStyleLbl="bgShp" presStyleIdx="3" presStyleCnt="5"/>
      <dgm:spPr/>
    </dgm:pt>
    <dgm:pt modelId="{627057CA-65E3-428C-8A95-3067726298CC}" type="pres">
      <dgm:prSet presAssocID="{149917BB-DA46-45D4-8F2F-2B540346968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F3B4903-7E8E-4284-9F66-53A0A127A7D3}" type="pres">
      <dgm:prSet presAssocID="{149917BB-DA46-45D4-8F2F-2B5403469680}" presName="spaceRect" presStyleCnt="0"/>
      <dgm:spPr/>
    </dgm:pt>
    <dgm:pt modelId="{19DBF1E3-7793-46E1-B9E8-9F46352AF52A}" type="pres">
      <dgm:prSet presAssocID="{149917BB-DA46-45D4-8F2F-2B5403469680}" presName="textRect" presStyleLbl="revTx" presStyleIdx="3" presStyleCnt="5">
        <dgm:presLayoutVars>
          <dgm:chMax val="1"/>
          <dgm:chPref val="1"/>
        </dgm:presLayoutVars>
      </dgm:prSet>
      <dgm:spPr/>
    </dgm:pt>
    <dgm:pt modelId="{D09BD86D-6928-4416-BD7E-37D45F6FA93D}" type="pres">
      <dgm:prSet presAssocID="{D830A7D7-9B79-48F0-B349-2DDF46F631BC}" presName="sibTrans" presStyleLbl="sibTrans2D1" presStyleIdx="0" presStyleCnt="0"/>
      <dgm:spPr/>
    </dgm:pt>
    <dgm:pt modelId="{F7345E7C-AAEF-479B-9FEC-5642ED31A7C4}" type="pres">
      <dgm:prSet presAssocID="{D4AACB03-174C-434C-80E7-BCEC827CA155}" presName="compNode" presStyleCnt="0"/>
      <dgm:spPr/>
    </dgm:pt>
    <dgm:pt modelId="{4FEAE27A-0490-4725-A614-9C5F0E281A58}" type="pres">
      <dgm:prSet presAssocID="{D4AACB03-174C-434C-80E7-BCEC827CA155}" presName="iconBgRect" presStyleLbl="bgShp" presStyleIdx="4" presStyleCnt="5"/>
      <dgm:spPr/>
    </dgm:pt>
    <dgm:pt modelId="{94684840-ED1E-4B6B-824A-DB60E144D61A}" type="pres">
      <dgm:prSet presAssocID="{D4AACB03-174C-434C-80E7-BCEC827CA15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B2662175-EAB6-4048-87E8-4FA971EA6B0D}" type="pres">
      <dgm:prSet presAssocID="{D4AACB03-174C-434C-80E7-BCEC827CA155}" presName="spaceRect" presStyleCnt="0"/>
      <dgm:spPr/>
    </dgm:pt>
    <dgm:pt modelId="{FBB4523C-63BE-49FE-9425-C8F7C20B8A3C}" type="pres">
      <dgm:prSet presAssocID="{D4AACB03-174C-434C-80E7-BCEC827CA15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02A120C-508C-446C-A157-DFDEBAF79C0A}" type="presOf" srcId="{7EF80944-DD59-4F09-AB5E-D74252C99CE8}" destId="{F54DDBB4-E194-44C0-9004-FE8CCC16A70F}" srcOrd="0" destOrd="0" presId="urn:microsoft.com/office/officeart/2018/2/layout/IconCircleList"/>
    <dgm:cxn modelId="{60797F18-BA52-4C23-B88C-16CBE439E43C}" type="presOf" srcId="{149917BB-DA46-45D4-8F2F-2B5403469680}" destId="{19DBF1E3-7793-46E1-B9E8-9F46352AF52A}" srcOrd="0" destOrd="0" presId="urn:microsoft.com/office/officeart/2018/2/layout/IconCircleList"/>
    <dgm:cxn modelId="{070E002A-3EB5-48B6-A3AC-9DF13770BF18}" srcId="{AA5C7DB2-6509-4308-80B7-01637202BC8D}" destId="{6337A7BB-A2AA-4517-8E6D-32B9C8D3A849}" srcOrd="0" destOrd="0" parTransId="{203AA9C3-E48A-449E-8C14-4C8BF94B944B}" sibTransId="{86BE4A24-83FB-4F97-8B73-7C0F7AE644D3}"/>
    <dgm:cxn modelId="{EDF9073D-15BF-4E10-ABCF-47D3E1A817A3}" type="presOf" srcId="{D4AACB03-174C-434C-80E7-BCEC827CA155}" destId="{FBB4523C-63BE-49FE-9425-C8F7C20B8A3C}" srcOrd="0" destOrd="0" presId="urn:microsoft.com/office/officeart/2018/2/layout/IconCircleList"/>
    <dgm:cxn modelId="{EBF56166-F386-4FAA-B146-D704D854EB09}" type="presOf" srcId="{AA5C7DB2-6509-4308-80B7-01637202BC8D}" destId="{A9F98CFB-C721-453F-803B-B8691822F7A7}" srcOrd="0" destOrd="0" presId="urn:microsoft.com/office/officeart/2018/2/layout/IconCircleList"/>
    <dgm:cxn modelId="{2B9BBD92-22CB-42F9-8A50-08DDA8DF5E46}" srcId="{AA5C7DB2-6509-4308-80B7-01637202BC8D}" destId="{E08CD0D2-D955-4084-BD6A-7F4AFA51AEFF}" srcOrd="1" destOrd="0" parTransId="{6FF8A586-2806-4713-B4E5-3F1F7ACCE5B0}" sibTransId="{238CB611-146F-4D98-AB27-A1F76972B774}"/>
    <dgm:cxn modelId="{49881798-9600-4152-B18F-661781CF94A1}" srcId="{AA5C7DB2-6509-4308-80B7-01637202BC8D}" destId="{70CAE2DA-32EE-4CDA-870A-897CE273C0D7}" srcOrd="2" destOrd="0" parTransId="{A4FD97C7-A83C-4CF3-8324-C719FCC28EB1}" sibTransId="{7EF80944-DD59-4F09-AB5E-D74252C99CE8}"/>
    <dgm:cxn modelId="{907C6EA3-B065-48AE-B1A1-C24797C869D2}" type="presOf" srcId="{86BE4A24-83FB-4F97-8B73-7C0F7AE644D3}" destId="{287680D4-05F4-4FCF-868F-723904FE1658}" srcOrd="0" destOrd="0" presId="urn:microsoft.com/office/officeart/2018/2/layout/IconCircleList"/>
    <dgm:cxn modelId="{4C6589AD-AE10-4399-8304-8FEEE05A8E66}" type="presOf" srcId="{6337A7BB-A2AA-4517-8E6D-32B9C8D3A849}" destId="{6F2E4308-12D5-4E70-AEB9-9DC82D18D143}" srcOrd="0" destOrd="0" presId="urn:microsoft.com/office/officeart/2018/2/layout/IconCircleList"/>
    <dgm:cxn modelId="{5CFB8DB3-13F0-4836-875E-2DF5A158AE66}" type="presOf" srcId="{D830A7D7-9B79-48F0-B349-2DDF46F631BC}" destId="{D09BD86D-6928-4416-BD7E-37D45F6FA93D}" srcOrd="0" destOrd="0" presId="urn:microsoft.com/office/officeart/2018/2/layout/IconCircleList"/>
    <dgm:cxn modelId="{8C65F3B5-FC42-4DC9-8DC0-4187582CAB77}" srcId="{AA5C7DB2-6509-4308-80B7-01637202BC8D}" destId="{149917BB-DA46-45D4-8F2F-2B5403469680}" srcOrd="3" destOrd="0" parTransId="{08A2B527-9CA1-4D82-AEA4-95F1647ACEB0}" sibTransId="{D830A7D7-9B79-48F0-B349-2DDF46F631BC}"/>
    <dgm:cxn modelId="{8CB107D4-6923-485E-B781-9FF27D79E6AC}" type="presOf" srcId="{E08CD0D2-D955-4084-BD6A-7F4AFA51AEFF}" destId="{BF5BCDD7-DDEA-42EA-B995-AF1DAE6D0F21}" srcOrd="0" destOrd="0" presId="urn:microsoft.com/office/officeart/2018/2/layout/IconCircleList"/>
    <dgm:cxn modelId="{417BA5D9-B711-4754-83B7-04F685D03DD7}" srcId="{AA5C7DB2-6509-4308-80B7-01637202BC8D}" destId="{D4AACB03-174C-434C-80E7-BCEC827CA155}" srcOrd="4" destOrd="0" parTransId="{83578FFA-422E-406D-8B66-53EFB9DE96F4}" sibTransId="{BEB2E42F-67EA-486E-9FD5-3EBEFE2AA970}"/>
    <dgm:cxn modelId="{FE46D1F6-49C3-4C0E-9A72-F9C8A6D8CD09}" type="presOf" srcId="{238CB611-146F-4D98-AB27-A1F76972B774}" destId="{D7B200C1-0A99-4C60-A174-0B002C00E299}" srcOrd="0" destOrd="0" presId="urn:microsoft.com/office/officeart/2018/2/layout/IconCircleList"/>
    <dgm:cxn modelId="{CAF6E8F7-67CE-4481-8D17-A5EC8BA88817}" type="presOf" srcId="{70CAE2DA-32EE-4CDA-870A-897CE273C0D7}" destId="{5D02AC5C-2617-44DB-9593-F9D24AC19784}" srcOrd="0" destOrd="0" presId="urn:microsoft.com/office/officeart/2018/2/layout/IconCircleList"/>
    <dgm:cxn modelId="{B5EA5F91-EE8F-42AD-B2E2-64BDD7A49BE4}" type="presParOf" srcId="{A9F98CFB-C721-453F-803B-B8691822F7A7}" destId="{0ED6318C-FBDD-4429-8694-CC91E96332E0}" srcOrd="0" destOrd="0" presId="urn:microsoft.com/office/officeart/2018/2/layout/IconCircleList"/>
    <dgm:cxn modelId="{A84072D9-E540-475D-B379-CDEF7500D712}" type="presParOf" srcId="{0ED6318C-FBDD-4429-8694-CC91E96332E0}" destId="{056D982F-29B0-4695-9D1F-470DEB1EE3A7}" srcOrd="0" destOrd="0" presId="urn:microsoft.com/office/officeart/2018/2/layout/IconCircleList"/>
    <dgm:cxn modelId="{0764E5EC-C976-4B4A-AE13-30AF8A841AAB}" type="presParOf" srcId="{056D982F-29B0-4695-9D1F-470DEB1EE3A7}" destId="{34340769-C02A-4F65-9E82-AFC9510E2B3E}" srcOrd="0" destOrd="0" presId="urn:microsoft.com/office/officeart/2018/2/layout/IconCircleList"/>
    <dgm:cxn modelId="{B2E3ED1E-60F1-4425-B6FC-222FBFB4B5F5}" type="presParOf" srcId="{056D982F-29B0-4695-9D1F-470DEB1EE3A7}" destId="{B0A2F62C-F8BE-4BD0-B94E-8AED39ED027B}" srcOrd="1" destOrd="0" presId="urn:microsoft.com/office/officeart/2018/2/layout/IconCircleList"/>
    <dgm:cxn modelId="{1A4C2E17-BC51-4D96-8F14-32AA1C68FA18}" type="presParOf" srcId="{056D982F-29B0-4695-9D1F-470DEB1EE3A7}" destId="{85F3FEC2-9B10-4763-833B-3151B1CD8CD3}" srcOrd="2" destOrd="0" presId="urn:microsoft.com/office/officeart/2018/2/layout/IconCircleList"/>
    <dgm:cxn modelId="{B05B6EB3-820A-4EEC-8860-DFDAC4CA10E8}" type="presParOf" srcId="{056D982F-29B0-4695-9D1F-470DEB1EE3A7}" destId="{6F2E4308-12D5-4E70-AEB9-9DC82D18D143}" srcOrd="3" destOrd="0" presId="urn:microsoft.com/office/officeart/2018/2/layout/IconCircleList"/>
    <dgm:cxn modelId="{4287DE57-A29E-41D1-A4B4-1F85894D4E8C}" type="presParOf" srcId="{0ED6318C-FBDD-4429-8694-CC91E96332E0}" destId="{287680D4-05F4-4FCF-868F-723904FE1658}" srcOrd="1" destOrd="0" presId="urn:microsoft.com/office/officeart/2018/2/layout/IconCircleList"/>
    <dgm:cxn modelId="{1D667FE2-286D-4FBB-B5BD-79E880E07FD0}" type="presParOf" srcId="{0ED6318C-FBDD-4429-8694-CC91E96332E0}" destId="{1DFE6213-3C7D-423E-9E79-33AF861AA6F8}" srcOrd="2" destOrd="0" presId="urn:microsoft.com/office/officeart/2018/2/layout/IconCircleList"/>
    <dgm:cxn modelId="{20813C18-64B3-417E-B8EF-09DCA919A11B}" type="presParOf" srcId="{1DFE6213-3C7D-423E-9E79-33AF861AA6F8}" destId="{5ACC5B54-0EBE-4223-A080-4CCA2536428C}" srcOrd="0" destOrd="0" presId="urn:microsoft.com/office/officeart/2018/2/layout/IconCircleList"/>
    <dgm:cxn modelId="{0ED61A7D-20FB-418E-A7CD-377879353C33}" type="presParOf" srcId="{1DFE6213-3C7D-423E-9E79-33AF861AA6F8}" destId="{44B4E1ED-0239-4AA3-AF68-9EB54745C29A}" srcOrd="1" destOrd="0" presId="urn:microsoft.com/office/officeart/2018/2/layout/IconCircleList"/>
    <dgm:cxn modelId="{BD03D66A-5190-4171-BD8F-7821BD2ADE2A}" type="presParOf" srcId="{1DFE6213-3C7D-423E-9E79-33AF861AA6F8}" destId="{846C6413-6A6B-4011-A80C-2EA6FB1CAD77}" srcOrd="2" destOrd="0" presId="urn:microsoft.com/office/officeart/2018/2/layout/IconCircleList"/>
    <dgm:cxn modelId="{8E7E8C49-009E-43FD-8C80-56054ECF6F74}" type="presParOf" srcId="{1DFE6213-3C7D-423E-9E79-33AF861AA6F8}" destId="{BF5BCDD7-DDEA-42EA-B995-AF1DAE6D0F21}" srcOrd="3" destOrd="0" presId="urn:microsoft.com/office/officeart/2018/2/layout/IconCircleList"/>
    <dgm:cxn modelId="{BFB25F1D-FB6F-4962-954E-1AD5263B90FD}" type="presParOf" srcId="{0ED6318C-FBDD-4429-8694-CC91E96332E0}" destId="{D7B200C1-0A99-4C60-A174-0B002C00E299}" srcOrd="3" destOrd="0" presId="urn:microsoft.com/office/officeart/2018/2/layout/IconCircleList"/>
    <dgm:cxn modelId="{8708E139-263D-468F-984E-1936B725D731}" type="presParOf" srcId="{0ED6318C-FBDD-4429-8694-CC91E96332E0}" destId="{57926B64-DD2D-4C56-AAA2-ED62F5444435}" srcOrd="4" destOrd="0" presId="urn:microsoft.com/office/officeart/2018/2/layout/IconCircleList"/>
    <dgm:cxn modelId="{0D79E86E-B02E-4528-A1B8-F02C02A8A91D}" type="presParOf" srcId="{57926B64-DD2D-4C56-AAA2-ED62F5444435}" destId="{84BA38A3-6358-4C05-9C3C-0ECE273BF42F}" srcOrd="0" destOrd="0" presId="urn:microsoft.com/office/officeart/2018/2/layout/IconCircleList"/>
    <dgm:cxn modelId="{2432915D-02AE-47AF-B459-5F5729198F42}" type="presParOf" srcId="{57926B64-DD2D-4C56-AAA2-ED62F5444435}" destId="{EFE794FB-2FA3-4175-B88E-DF9E2455FF4C}" srcOrd="1" destOrd="0" presId="urn:microsoft.com/office/officeart/2018/2/layout/IconCircleList"/>
    <dgm:cxn modelId="{BA762CBC-69F3-4952-9ADC-5A92B327CBE2}" type="presParOf" srcId="{57926B64-DD2D-4C56-AAA2-ED62F5444435}" destId="{685BB10B-CF4D-467F-8A74-DB1FC10E47B9}" srcOrd="2" destOrd="0" presId="urn:microsoft.com/office/officeart/2018/2/layout/IconCircleList"/>
    <dgm:cxn modelId="{9627E7BC-8D31-4CDE-B3D5-6C7C8F13E2D8}" type="presParOf" srcId="{57926B64-DD2D-4C56-AAA2-ED62F5444435}" destId="{5D02AC5C-2617-44DB-9593-F9D24AC19784}" srcOrd="3" destOrd="0" presId="urn:microsoft.com/office/officeart/2018/2/layout/IconCircleList"/>
    <dgm:cxn modelId="{F8F9CF4B-1D7A-4EDF-9618-A8FAB1CFB308}" type="presParOf" srcId="{0ED6318C-FBDD-4429-8694-CC91E96332E0}" destId="{F54DDBB4-E194-44C0-9004-FE8CCC16A70F}" srcOrd="5" destOrd="0" presId="urn:microsoft.com/office/officeart/2018/2/layout/IconCircleList"/>
    <dgm:cxn modelId="{309F7526-EDEB-49F0-9447-E9A68A65767B}" type="presParOf" srcId="{0ED6318C-FBDD-4429-8694-CC91E96332E0}" destId="{61EFCCE9-C83A-49A7-A642-445DE6B0B85E}" srcOrd="6" destOrd="0" presId="urn:microsoft.com/office/officeart/2018/2/layout/IconCircleList"/>
    <dgm:cxn modelId="{2A6EE135-402F-4AA7-A8F0-CD6F76441587}" type="presParOf" srcId="{61EFCCE9-C83A-49A7-A642-445DE6B0B85E}" destId="{6A5AEBB0-6674-4A2A-8D00-43C21C965C34}" srcOrd="0" destOrd="0" presId="urn:microsoft.com/office/officeart/2018/2/layout/IconCircleList"/>
    <dgm:cxn modelId="{3568D1FD-7B75-48AF-BFA5-A95E1CC8E1FF}" type="presParOf" srcId="{61EFCCE9-C83A-49A7-A642-445DE6B0B85E}" destId="{627057CA-65E3-428C-8A95-3067726298CC}" srcOrd="1" destOrd="0" presId="urn:microsoft.com/office/officeart/2018/2/layout/IconCircleList"/>
    <dgm:cxn modelId="{DDF92C83-FB50-4237-B0DF-D402313D7711}" type="presParOf" srcId="{61EFCCE9-C83A-49A7-A642-445DE6B0B85E}" destId="{FF3B4903-7E8E-4284-9F66-53A0A127A7D3}" srcOrd="2" destOrd="0" presId="urn:microsoft.com/office/officeart/2018/2/layout/IconCircleList"/>
    <dgm:cxn modelId="{8C5BEBC7-6A25-4D82-B88F-E23DAA772B20}" type="presParOf" srcId="{61EFCCE9-C83A-49A7-A642-445DE6B0B85E}" destId="{19DBF1E3-7793-46E1-B9E8-9F46352AF52A}" srcOrd="3" destOrd="0" presId="urn:microsoft.com/office/officeart/2018/2/layout/IconCircleList"/>
    <dgm:cxn modelId="{BAEA6B4B-BF90-4F68-BD24-C9A201DC6900}" type="presParOf" srcId="{0ED6318C-FBDD-4429-8694-CC91E96332E0}" destId="{D09BD86D-6928-4416-BD7E-37D45F6FA93D}" srcOrd="7" destOrd="0" presId="urn:microsoft.com/office/officeart/2018/2/layout/IconCircleList"/>
    <dgm:cxn modelId="{781AA004-A7FE-4A49-BA4F-997231629F28}" type="presParOf" srcId="{0ED6318C-FBDD-4429-8694-CC91E96332E0}" destId="{F7345E7C-AAEF-479B-9FEC-5642ED31A7C4}" srcOrd="8" destOrd="0" presId="urn:microsoft.com/office/officeart/2018/2/layout/IconCircleList"/>
    <dgm:cxn modelId="{A666B463-DA50-4275-99A8-7B6A0514F1E7}" type="presParOf" srcId="{F7345E7C-AAEF-479B-9FEC-5642ED31A7C4}" destId="{4FEAE27A-0490-4725-A614-9C5F0E281A58}" srcOrd="0" destOrd="0" presId="urn:microsoft.com/office/officeart/2018/2/layout/IconCircleList"/>
    <dgm:cxn modelId="{5F01691D-C4FF-44AF-A97B-E5CCE3D927F4}" type="presParOf" srcId="{F7345E7C-AAEF-479B-9FEC-5642ED31A7C4}" destId="{94684840-ED1E-4B6B-824A-DB60E144D61A}" srcOrd="1" destOrd="0" presId="urn:microsoft.com/office/officeart/2018/2/layout/IconCircleList"/>
    <dgm:cxn modelId="{8578BE40-B365-4BAB-B4CC-E1B983F14747}" type="presParOf" srcId="{F7345E7C-AAEF-479B-9FEC-5642ED31A7C4}" destId="{B2662175-EAB6-4048-87E8-4FA971EA6B0D}" srcOrd="2" destOrd="0" presId="urn:microsoft.com/office/officeart/2018/2/layout/IconCircleList"/>
    <dgm:cxn modelId="{48EDFF2E-D616-469F-800F-765055D8AAE8}" type="presParOf" srcId="{F7345E7C-AAEF-479B-9FEC-5642ED31A7C4}" destId="{FBB4523C-63BE-49FE-9425-C8F7C20B8A3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1CD3233-36B9-4D4C-AE5F-B5DCBBA2C42D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32F270E-4654-4012-A543-60C02271C999}">
      <dgm:prSet/>
      <dgm:spPr/>
      <dgm:t>
        <a:bodyPr/>
        <a:lstStyle/>
        <a:p>
          <a:pPr rtl="0">
            <a:lnSpc>
              <a:spcPct val="100000"/>
            </a:lnSpc>
            <a:defRPr b="1"/>
          </a:pPr>
          <a:r>
            <a:rPr lang="en-US" sz="3000" dirty="0">
              <a:solidFill>
                <a:srgbClr val="010000"/>
              </a:solidFill>
              <a:latin typeface="Century Gothic"/>
            </a:rPr>
            <a:t> </a:t>
          </a:r>
          <a:r>
            <a:rPr lang="en-US" sz="3000" dirty="0">
              <a:latin typeface="Century Gothic"/>
            </a:rPr>
            <a:t>hrptprune</a:t>
          </a:r>
          <a:endParaRPr lang="en-US" sz="3000" dirty="0"/>
        </a:p>
      </dgm:t>
    </dgm:pt>
    <dgm:pt modelId="{E675426D-9118-49BD-988A-2A6289D7341B}" type="parTrans" cxnId="{FAC65B0D-ED03-46CE-AB6D-46A15E008110}">
      <dgm:prSet/>
      <dgm:spPr/>
      <dgm:t>
        <a:bodyPr/>
        <a:lstStyle/>
        <a:p>
          <a:endParaRPr lang="en-US"/>
        </a:p>
      </dgm:t>
    </dgm:pt>
    <dgm:pt modelId="{A57728CD-168A-4239-B18E-BFC788B4A15E}" type="sibTrans" cxnId="{FAC65B0D-ED03-46CE-AB6D-46A15E008110}">
      <dgm:prSet/>
      <dgm:spPr/>
      <dgm:t>
        <a:bodyPr/>
        <a:lstStyle/>
        <a:p>
          <a:endParaRPr lang="en-US"/>
        </a:p>
      </dgm:t>
    </dgm:pt>
    <dgm:pt modelId="{DCEF7620-2073-4484-AC02-CCC3A564FEB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Select/prune CCSDS </a:t>
          </a:r>
          <a:r>
            <a:rPr lang="en-US" dirty="0">
              <a:latin typeface="Century Gothic" panose="020B0502020202020204"/>
            </a:rPr>
            <a:t>application</a:t>
          </a:r>
          <a:r>
            <a:rPr lang="en-US" dirty="0"/>
            <a:t> packets</a:t>
          </a:r>
        </a:p>
      </dgm:t>
    </dgm:pt>
    <dgm:pt modelId="{61268C00-ED41-44FD-BB7B-D23F820D1136}" type="parTrans" cxnId="{A26FA89F-1932-4A2C-8A7D-B4EA225BD543}">
      <dgm:prSet/>
      <dgm:spPr/>
    </dgm:pt>
    <dgm:pt modelId="{E9869A36-A52A-49E2-ADB1-1F7741CB1734}" type="sibTrans" cxnId="{A26FA89F-1932-4A2C-8A7D-B4EA225BD543}">
      <dgm:prSet/>
      <dgm:spPr/>
      <dgm:t>
        <a:bodyPr/>
        <a:lstStyle/>
        <a:p>
          <a:endParaRPr lang="en-US"/>
        </a:p>
      </dgm:t>
    </dgm:pt>
    <dgm:pt modelId="{24761AD5-D643-4A70-978B-9A4754D2DA7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entury Gothic" panose="020B0502020202020204"/>
            </a:rPr>
            <a:t>Zero-out TIP/Image data</a:t>
          </a:r>
        </a:p>
      </dgm:t>
    </dgm:pt>
    <dgm:pt modelId="{30E0872D-E37F-4949-8609-4D514E3EA9CD}" type="parTrans" cxnId="{8D821ACD-0FF9-4E53-BFB9-0EBD19133615}">
      <dgm:prSet/>
      <dgm:spPr/>
    </dgm:pt>
    <dgm:pt modelId="{3A90799C-714C-4C3E-BF02-39A1EB16E733}" type="sibTrans" cxnId="{8D821ACD-0FF9-4E53-BFB9-0EBD19133615}">
      <dgm:prSet/>
      <dgm:spPr/>
      <dgm:t>
        <a:bodyPr/>
        <a:lstStyle/>
        <a:p>
          <a:endParaRPr lang="en-US"/>
        </a:p>
      </dgm:t>
    </dgm:pt>
    <dgm:pt modelId="{9E1972F8-D5DA-466D-91D3-D86B142015B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MetOp</a:t>
          </a:r>
          <a:r>
            <a:rPr lang="en-US" dirty="0"/>
            <a:t>-A/B/C</a:t>
          </a:r>
        </a:p>
      </dgm:t>
    </dgm:pt>
    <dgm:pt modelId="{7479626E-97E0-463F-8FCB-BF889B08E815}" type="parTrans" cxnId="{D500B502-4CB4-49A5-8FC7-472A2416CAA1}">
      <dgm:prSet/>
      <dgm:spPr/>
    </dgm:pt>
    <dgm:pt modelId="{8102AFD8-A1EA-4197-95FC-2B8C02BE8189}" type="sibTrans" cxnId="{D500B502-4CB4-49A5-8FC7-472A2416CAA1}">
      <dgm:prSet/>
      <dgm:spPr/>
    </dgm:pt>
    <dgm:pt modelId="{834423FA-C74C-4C73-BF47-2F5B503E07D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entury Gothic" panose="020B0502020202020204"/>
            </a:rPr>
            <a:t>NOAA-18/19</a:t>
          </a:r>
        </a:p>
      </dgm:t>
    </dgm:pt>
    <dgm:pt modelId="{BA3F3345-C3F4-450C-A28C-F81F67A09B8E}" type="parTrans" cxnId="{214D2BD9-BC34-4D0F-AB3F-EBB5B317FC8D}">
      <dgm:prSet/>
      <dgm:spPr/>
    </dgm:pt>
    <dgm:pt modelId="{47817879-C5AA-4F2E-A90A-95BD4AF2F8F0}" type="sibTrans" cxnId="{214D2BD9-BC34-4D0F-AB3F-EBB5B317FC8D}">
      <dgm:prSet/>
      <dgm:spPr/>
    </dgm:pt>
    <dgm:pt modelId="{2F532B93-2862-4D19-B079-8AC84BE3DF07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latin typeface="Century Gothic" panose="020B0502020202020204"/>
            </a:rPr>
            <a:t>ccsdsprune</a:t>
          </a:r>
          <a:endParaRPr lang="en-US" dirty="0">
            <a:latin typeface="Consolas"/>
          </a:endParaRPr>
        </a:p>
      </dgm:t>
    </dgm:pt>
    <dgm:pt modelId="{9063D779-CCA4-4610-B37F-25EF24532DCE}" type="parTrans" cxnId="{F6626F8C-568B-4D7A-8539-76F55500BA7E}">
      <dgm:prSet/>
      <dgm:spPr/>
    </dgm:pt>
    <dgm:pt modelId="{62E7C45F-610A-4830-BA49-10661D52A363}" type="sibTrans" cxnId="{F6626F8C-568B-4D7A-8539-76F55500BA7E}">
      <dgm:prSet/>
      <dgm:spPr/>
    </dgm:pt>
    <dgm:pt modelId="{9FE565F7-99C0-4BF3-8910-BD5DD29EFC36}" type="pres">
      <dgm:prSet presAssocID="{11CD3233-36B9-4D4C-AE5F-B5DCBBA2C42D}" presName="root" presStyleCnt="0">
        <dgm:presLayoutVars>
          <dgm:dir/>
          <dgm:resizeHandles val="exact"/>
        </dgm:presLayoutVars>
      </dgm:prSet>
      <dgm:spPr/>
    </dgm:pt>
    <dgm:pt modelId="{4627CA08-4455-4923-9525-2EC7282674A3}" type="pres">
      <dgm:prSet presAssocID="{D32F270E-4654-4012-A543-60C02271C999}" presName="compNode" presStyleCnt="0"/>
      <dgm:spPr/>
    </dgm:pt>
    <dgm:pt modelId="{C7E2D108-C075-45FE-ACF3-A477C2033DD7}" type="pres">
      <dgm:prSet presAssocID="{D32F270E-4654-4012-A543-60C02271C99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w"/>
        </a:ext>
      </dgm:extLst>
    </dgm:pt>
    <dgm:pt modelId="{EA2CCC2B-089D-4CFB-B217-16DBA710D713}" type="pres">
      <dgm:prSet presAssocID="{D32F270E-4654-4012-A543-60C02271C999}" presName="iconSpace" presStyleCnt="0"/>
      <dgm:spPr/>
    </dgm:pt>
    <dgm:pt modelId="{36F14598-2122-4D2B-8CE6-48DAC3B0284B}" type="pres">
      <dgm:prSet presAssocID="{D32F270E-4654-4012-A543-60C02271C999}" presName="parTx" presStyleLbl="revTx" presStyleIdx="0" presStyleCnt="4">
        <dgm:presLayoutVars>
          <dgm:chMax val="0"/>
          <dgm:chPref val="0"/>
        </dgm:presLayoutVars>
      </dgm:prSet>
      <dgm:spPr/>
    </dgm:pt>
    <dgm:pt modelId="{18F933F3-912B-4BDA-94DA-87E0E7BB9454}" type="pres">
      <dgm:prSet presAssocID="{D32F270E-4654-4012-A543-60C02271C999}" presName="txSpace" presStyleCnt="0"/>
      <dgm:spPr/>
    </dgm:pt>
    <dgm:pt modelId="{99CC814C-F658-4E46-865C-953C954B8818}" type="pres">
      <dgm:prSet presAssocID="{D32F270E-4654-4012-A543-60C02271C999}" presName="desTx" presStyleLbl="revTx" presStyleIdx="1" presStyleCnt="4">
        <dgm:presLayoutVars/>
      </dgm:prSet>
      <dgm:spPr/>
    </dgm:pt>
    <dgm:pt modelId="{B0F24EDB-9E17-430B-81D2-B981CB1EF049}" type="pres">
      <dgm:prSet presAssocID="{A57728CD-168A-4239-B18E-BFC788B4A15E}" presName="sibTrans" presStyleCnt="0"/>
      <dgm:spPr/>
    </dgm:pt>
    <dgm:pt modelId="{A603E28A-4628-4896-AA5F-2289D847322D}" type="pres">
      <dgm:prSet presAssocID="{2F532B93-2862-4D19-B079-8AC84BE3DF07}" presName="compNode" presStyleCnt="0"/>
      <dgm:spPr/>
    </dgm:pt>
    <dgm:pt modelId="{2DF6B62E-66C0-4166-B8A1-15F0AB75D7B5}" type="pres">
      <dgm:prSet presAssocID="{2F532B93-2862-4D19-B079-8AC84BE3DF07}" presName="iconRect" presStyleLbl="node1" presStyleIdx="1" presStyleCnt="2"/>
      <dgm:spPr/>
    </dgm:pt>
    <dgm:pt modelId="{247849DC-8DED-4CDD-A171-FB881B834A17}" type="pres">
      <dgm:prSet presAssocID="{2F532B93-2862-4D19-B079-8AC84BE3DF07}" presName="iconSpace" presStyleCnt="0"/>
      <dgm:spPr/>
    </dgm:pt>
    <dgm:pt modelId="{960239DC-794C-4A2F-99C3-677F7363574D}" type="pres">
      <dgm:prSet presAssocID="{2F532B93-2862-4D19-B079-8AC84BE3DF07}" presName="parTx" presStyleLbl="revTx" presStyleIdx="2" presStyleCnt="4">
        <dgm:presLayoutVars>
          <dgm:chMax val="0"/>
          <dgm:chPref val="0"/>
        </dgm:presLayoutVars>
      </dgm:prSet>
      <dgm:spPr/>
    </dgm:pt>
    <dgm:pt modelId="{E0948F7A-AD14-467F-8D4A-7E80707D0010}" type="pres">
      <dgm:prSet presAssocID="{2F532B93-2862-4D19-B079-8AC84BE3DF07}" presName="txSpace" presStyleCnt="0"/>
      <dgm:spPr/>
    </dgm:pt>
    <dgm:pt modelId="{978AB7C1-D1C2-4BA4-8AEB-9475A250C11B}" type="pres">
      <dgm:prSet presAssocID="{2F532B93-2862-4D19-B079-8AC84BE3DF07}" presName="desTx" presStyleLbl="revTx" presStyleIdx="3" presStyleCnt="4">
        <dgm:presLayoutVars/>
      </dgm:prSet>
      <dgm:spPr/>
    </dgm:pt>
  </dgm:ptLst>
  <dgm:cxnLst>
    <dgm:cxn modelId="{D500B502-4CB4-49A5-8FC7-472A2416CAA1}" srcId="{2F532B93-2862-4D19-B079-8AC84BE3DF07}" destId="{9E1972F8-D5DA-466D-91D3-D86B142015B4}" srcOrd="1" destOrd="0" parTransId="{7479626E-97E0-463F-8FCB-BF889B08E815}" sibTransId="{8102AFD8-A1EA-4197-95FC-2B8C02BE8189}"/>
    <dgm:cxn modelId="{FAC65B0D-ED03-46CE-AB6D-46A15E008110}" srcId="{11CD3233-36B9-4D4C-AE5F-B5DCBBA2C42D}" destId="{D32F270E-4654-4012-A543-60C02271C999}" srcOrd="0" destOrd="0" parTransId="{E675426D-9118-49BD-988A-2A6289D7341B}" sibTransId="{A57728CD-168A-4239-B18E-BFC788B4A15E}"/>
    <dgm:cxn modelId="{81328D0F-B4AE-4CC1-9107-058508C1C4CC}" type="presOf" srcId="{11CD3233-36B9-4D4C-AE5F-B5DCBBA2C42D}" destId="{9FE565F7-99C0-4BF3-8910-BD5DD29EFC36}" srcOrd="0" destOrd="0" presId="urn:microsoft.com/office/officeart/2018/5/layout/CenteredIconLabelDescriptionList"/>
    <dgm:cxn modelId="{0AF7D819-39E0-4311-A0ED-85CCC188F786}" type="presOf" srcId="{24761AD5-D643-4A70-978B-9A4754D2DA74}" destId="{99CC814C-F658-4E46-865C-953C954B8818}" srcOrd="0" destOrd="0" presId="urn:microsoft.com/office/officeart/2018/5/layout/CenteredIconLabelDescriptionList"/>
    <dgm:cxn modelId="{6367B854-0FD7-478A-9B44-71BA8B2DE826}" type="presOf" srcId="{DCEF7620-2073-4484-AC02-CCC3A564FEBB}" destId="{978AB7C1-D1C2-4BA4-8AEB-9475A250C11B}" srcOrd="0" destOrd="0" presId="urn:microsoft.com/office/officeart/2018/5/layout/CenteredIconLabelDescriptionList"/>
    <dgm:cxn modelId="{F6626F8C-568B-4D7A-8539-76F55500BA7E}" srcId="{11CD3233-36B9-4D4C-AE5F-B5DCBBA2C42D}" destId="{2F532B93-2862-4D19-B079-8AC84BE3DF07}" srcOrd="1" destOrd="0" parTransId="{9063D779-CCA4-4610-B37F-25EF24532DCE}" sibTransId="{62E7C45F-610A-4830-BA49-10661D52A363}"/>
    <dgm:cxn modelId="{A26FA89F-1932-4A2C-8A7D-B4EA225BD543}" srcId="{2F532B93-2862-4D19-B079-8AC84BE3DF07}" destId="{DCEF7620-2073-4484-AC02-CCC3A564FEBB}" srcOrd="0" destOrd="0" parTransId="{61268C00-ED41-44FD-BB7B-D23F820D1136}" sibTransId="{E9869A36-A52A-49E2-ADB1-1F7741CB1734}"/>
    <dgm:cxn modelId="{692C4CB0-0C55-43E2-9265-2DADB4212B55}" type="presOf" srcId="{9E1972F8-D5DA-466D-91D3-D86B142015B4}" destId="{978AB7C1-D1C2-4BA4-8AEB-9475A250C11B}" srcOrd="0" destOrd="1" presId="urn:microsoft.com/office/officeart/2018/5/layout/CenteredIconLabelDescriptionList"/>
    <dgm:cxn modelId="{E6C30FB2-9DE3-4493-A1F2-82CCFCCDE09C}" type="presOf" srcId="{2F532B93-2862-4D19-B079-8AC84BE3DF07}" destId="{960239DC-794C-4A2F-99C3-677F7363574D}" srcOrd="0" destOrd="0" presId="urn:microsoft.com/office/officeart/2018/5/layout/CenteredIconLabelDescriptionList"/>
    <dgm:cxn modelId="{8D821ACD-0FF9-4E53-BFB9-0EBD19133615}" srcId="{D32F270E-4654-4012-A543-60C02271C999}" destId="{24761AD5-D643-4A70-978B-9A4754D2DA74}" srcOrd="0" destOrd="0" parTransId="{30E0872D-E37F-4949-8609-4D514E3EA9CD}" sibTransId="{3A90799C-714C-4C3E-BF02-39A1EB16E733}"/>
    <dgm:cxn modelId="{214D2BD9-BC34-4D0F-AB3F-EBB5B317FC8D}" srcId="{D32F270E-4654-4012-A543-60C02271C999}" destId="{834423FA-C74C-4C73-BF47-2F5B503E07D9}" srcOrd="1" destOrd="0" parTransId="{BA3F3345-C3F4-450C-A28C-F81F67A09B8E}" sibTransId="{47817879-C5AA-4F2E-A90A-95BD4AF2F8F0}"/>
    <dgm:cxn modelId="{E427F5EE-99A1-459A-B3D5-04F54007F820}" type="presOf" srcId="{834423FA-C74C-4C73-BF47-2F5B503E07D9}" destId="{99CC814C-F658-4E46-865C-953C954B8818}" srcOrd="0" destOrd="1" presId="urn:microsoft.com/office/officeart/2018/5/layout/CenteredIconLabelDescriptionList"/>
    <dgm:cxn modelId="{77647CFA-A5C0-4613-ACCE-F674A81BFED2}" type="presOf" srcId="{D32F270E-4654-4012-A543-60C02271C999}" destId="{36F14598-2122-4D2B-8CE6-48DAC3B0284B}" srcOrd="0" destOrd="0" presId="urn:microsoft.com/office/officeart/2018/5/layout/CenteredIconLabelDescriptionList"/>
    <dgm:cxn modelId="{1F217FDB-2C23-4086-9A4E-32311AC79377}" type="presParOf" srcId="{9FE565F7-99C0-4BF3-8910-BD5DD29EFC36}" destId="{4627CA08-4455-4923-9525-2EC7282674A3}" srcOrd="0" destOrd="0" presId="urn:microsoft.com/office/officeart/2018/5/layout/CenteredIconLabelDescriptionList"/>
    <dgm:cxn modelId="{AC34878A-ECCB-43B0-9657-4147F2FA8F4F}" type="presParOf" srcId="{4627CA08-4455-4923-9525-2EC7282674A3}" destId="{C7E2D108-C075-45FE-ACF3-A477C2033DD7}" srcOrd="0" destOrd="0" presId="urn:microsoft.com/office/officeart/2018/5/layout/CenteredIconLabelDescriptionList"/>
    <dgm:cxn modelId="{4A733740-C471-4AF3-B257-8F8F7D81BE63}" type="presParOf" srcId="{4627CA08-4455-4923-9525-2EC7282674A3}" destId="{EA2CCC2B-089D-4CFB-B217-16DBA710D713}" srcOrd="1" destOrd="0" presId="urn:microsoft.com/office/officeart/2018/5/layout/CenteredIconLabelDescriptionList"/>
    <dgm:cxn modelId="{45968EAF-5036-4341-B6EA-AE629F7AAFD2}" type="presParOf" srcId="{4627CA08-4455-4923-9525-2EC7282674A3}" destId="{36F14598-2122-4D2B-8CE6-48DAC3B0284B}" srcOrd="2" destOrd="0" presId="urn:microsoft.com/office/officeart/2018/5/layout/CenteredIconLabelDescriptionList"/>
    <dgm:cxn modelId="{0188DC2C-7015-4B9C-A9E7-E8F776A040FE}" type="presParOf" srcId="{4627CA08-4455-4923-9525-2EC7282674A3}" destId="{18F933F3-912B-4BDA-94DA-87E0E7BB9454}" srcOrd="3" destOrd="0" presId="urn:microsoft.com/office/officeart/2018/5/layout/CenteredIconLabelDescriptionList"/>
    <dgm:cxn modelId="{3A05F470-B4A4-45CB-94DB-51A497658F99}" type="presParOf" srcId="{4627CA08-4455-4923-9525-2EC7282674A3}" destId="{99CC814C-F658-4E46-865C-953C954B8818}" srcOrd="4" destOrd="0" presId="urn:microsoft.com/office/officeart/2018/5/layout/CenteredIconLabelDescriptionList"/>
    <dgm:cxn modelId="{41EFEC14-DD7F-473E-AC32-4E05501391CB}" type="presParOf" srcId="{9FE565F7-99C0-4BF3-8910-BD5DD29EFC36}" destId="{B0F24EDB-9E17-430B-81D2-B981CB1EF049}" srcOrd="1" destOrd="0" presId="urn:microsoft.com/office/officeart/2018/5/layout/CenteredIconLabelDescriptionList"/>
    <dgm:cxn modelId="{7C49EE91-89CF-4FCC-9A63-EA699BB4CFA1}" type="presParOf" srcId="{9FE565F7-99C0-4BF3-8910-BD5DD29EFC36}" destId="{A603E28A-4628-4896-AA5F-2289D847322D}" srcOrd="2" destOrd="0" presId="urn:microsoft.com/office/officeart/2018/5/layout/CenteredIconLabelDescriptionList"/>
    <dgm:cxn modelId="{E1EE6958-E0AC-413B-A58C-81191E81C762}" type="presParOf" srcId="{A603E28A-4628-4896-AA5F-2289D847322D}" destId="{2DF6B62E-66C0-4166-B8A1-15F0AB75D7B5}" srcOrd="0" destOrd="0" presId="urn:microsoft.com/office/officeart/2018/5/layout/CenteredIconLabelDescriptionList"/>
    <dgm:cxn modelId="{B402C9AE-A231-4D93-BCA6-6A906E935011}" type="presParOf" srcId="{A603E28A-4628-4896-AA5F-2289D847322D}" destId="{247849DC-8DED-4CDD-A171-FB881B834A17}" srcOrd="1" destOrd="0" presId="urn:microsoft.com/office/officeart/2018/5/layout/CenteredIconLabelDescriptionList"/>
    <dgm:cxn modelId="{A3E4AA93-66A8-4899-95BE-B413EDA7800C}" type="presParOf" srcId="{A603E28A-4628-4896-AA5F-2289D847322D}" destId="{960239DC-794C-4A2F-99C3-677F7363574D}" srcOrd="2" destOrd="0" presId="urn:microsoft.com/office/officeart/2018/5/layout/CenteredIconLabelDescriptionList"/>
    <dgm:cxn modelId="{BD89C68E-52F2-4E34-B40B-DF7A5FC5AF36}" type="presParOf" srcId="{A603E28A-4628-4896-AA5F-2289D847322D}" destId="{E0948F7A-AD14-467F-8D4A-7E80707D0010}" srcOrd="3" destOrd="0" presId="urn:microsoft.com/office/officeart/2018/5/layout/CenteredIconLabelDescriptionList"/>
    <dgm:cxn modelId="{36FA3B06-A1CA-48D8-93B3-22F3C35D62BD}" type="presParOf" srcId="{A603E28A-4628-4896-AA5F-2289D847322D}" destId="{978AB7C1-D1C2-4BA4-8AEB-9475A250C11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CD3233-36B9-4D4C-AE5F-B5DCBBA2C42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2F270E-4654-4012-A543-60C02271C999}">
      <dgm:prSet/>
      <dgm:spPr/>
      <dgm:t>
        <a:bodyPr/>
        <a:lstStyle/>
        <a:p>
          <a:r>
            <a:rPr lang="en-US" dirty="0"/>
            <a:t>Docker</a:t>
          </a:r>
        </a:p>
      </dgm:t>
    </dgm:pt>
    <dgm:pt modelId="{E675426D-9118-49BD-988A-2A6289D7341B}" type="parTrans" cxnId="{FAC65B0D-ED03-46CE-AB6D-46A15E008110}">
      <dgm:prSet/>
      <dgm:spPr/>
      <dgm:t>
        <a:bodyPr/>
        <a:lstStyle/>
        <a:p>
          <a:endParaRPr lang="en-US"/>
        </a:p>
      </dgm:t>
    </dgm:pt>
    <dgm:pt modelId="{A57728CD-168A-4239-B18E-BFC788B4A15E}" type="sibTrans" cxnId="{FAC65B0D-ED03-46CE-AB6D-46A15E008110}">
      <dgm:prSet/>
      <dgm:spPr/>
      <dgm:t>
        <a:bodyPr/>
        <a:lstStyle/>
        <a:p>
          <a:endParaRPr lang="en-US"/>
        </a:p>
      </dgm:t>
    </dgm:pt>
    <dgm:pt modelId="{28D62821-3BEA-4476-8CA6-93A72208477D}">
      <dgm:prSet/>
      <dgm:spPr/>
      <dgm:t>
        <a:bodyPr/>
        <a:lstStyle/>
        <a:p>
          <a:r>
            <a:rPr lang="en-US" dirty="0"/>
            <a:t>Reproducible </a:t>
          </a:r>
        </a:p>
      </dgm:t>
    </dgm:pt>
    <dgm:pt modelId="{E6C1872F-8D94-4796-B497-C170BD17EE48}" type="parTrans" cxnId="{E510296F-2C48-41CA-A17F-6D0EB1FD9553}">
      <dgm:prSet/>
      <dgm:spPr/>
      <dgm:t>
        <a:bodyPr/>
        <a:lstStyle/>
        <a:p>
          <a:endParaRPr lang="en-US"/>
        </a:p>
      </dgm:t>
    </dgm:pt>
    <dgm:pt modelId="{63F249C5-B5F2-43A3-9B6E-93401AFA517E}" type="sibTrans" cxnId="{E510296F-2C48-41CA-A17F-6D0EB1FD9553}">
      <dgm:prSet/>
      <dgm:spPr/>
      <dgm:t>
        <a:bodyPr/>
        <a:lstStyle/>
        <a:p>
          <a:endParaRPr lang="en-US"/>
        </a:p>
      </dgm:t>
    </dgm:pt>
    <dgm:pt modelId="{AA9A62C5-3091-4E6A-BBC0-A5A5ACFA022F}">
      <dgm:prSet/>
      <dgm:spPr/>
      <dgm:t>
        <a:bodyPr/>
        <a:lstStyle/>
        <a:p>
          <a:pPr rtl="0"/>
          <a:r>
            <a:rPr lang="en-US" dirty="0"/>
            <a:t>Dependency encapsulation</a:t>
          </a:r>
          <a:endParaRPr lang="en-US" dirty="0">
            <a:latin typeface="Century Gothic" panose="020B0502020202020204"/>
          </a:endParaRPr>
        </a:p>
      </dgm:t>
    </dgm:pt>
    <dgm:pt modelId="{FA579B48-AA0F-4FC5-93E6-488F55637D66}" type="parTrans" cxnId="{CFB87207-6BD6-414A-A277-89A5C076835B}">
      <dgm:prSet/>
      <dgm:spPr/>
      <dgm:t>
        <a:bodyPr/>
        <a:lstStyle/>
        <a:p>
          <a:endParaRPr lang="en-US"/>
        </a:p>
      </dgm:t>
    </dgm:pt>
    <dgm:pt modelId="{BAF64318-A5F6-4957-B635-B810B706C192}" type="sibTrans" cxnId="{CFB87207-6BD6-414A-A277-89A5C076835B}">
      <dgm:prSet/>
      <dgm:spPr/>
      <dgm:t>
        <a:bodyPr/>
        <a:lstStyle/>
        <a:p>
          <a:endParaRPr lang="en-US"/>
        </a:p>
      </dgm:t>
    </dgm:pt>
    <dgm:pt modelId="{C9A03C59-9387-4713-BEB6-DFE990CD1AAB}">
      <dgm:prSet/>
      <dgm:spPr/>
      <dgm:t>
        <a:bodyPr/>
        <a:lstStyle/>
        <a:p>
          <a:r>
            <a:rPr lang="en-US" dirty="0"/>
            <a:t>Science </a:t>
          </a:r>
          <a:r>
            <a:rPr lang="en-US" dirty="0">
              <a:latin typeface="Century Gothic" panose="020B0502020202020204"/>
            </a:rPr>
            <a:t>Software</a:t>
          </a:r>
          <a:endParaRPr lang="en-US" dirty="0"/>
        </a:p>
      </dgm:t>
    </dgm:pt>
    <dgm:pt modelId="{5908023F-2B44-477A-8775-7587C19AF7DE}" type="parTrans" cxnId="{3A509809-68CA-4017-A62C-DA6B8E53A19B}">
      <dgm:prSet/>
      <dgm:spPr/>
      <dgm:t>
        <a:bodyPr/>
        <a:lstStyle/>
        <a:p>
          <a:endParaRPr lang="en-US"/>
        </a:p>
      </dgm:t>
    </dgm:pt>
    <dgm:pt modelId="{2D0E53BD-8BB7-4BFF-8873-34411B44DEE6}" type="sibTrans" cxnId="{3A509809-68CA-4017-A62C-DA6B8E53A19B}">
      <dgm:prSet/>
      <dgm:spPr/>
      <dgm:t>
        <a:bodyPr/>
        <a:lstStyle/>
        <a:p>
          <a:endParaRPr lang="en-US"/>
        </a:p>
      </dgm:t>
    </dgm:pt>
    <dgm:pt modelId="{61A31477-73F1-45A1-AE37-15FF27880A9D}">
      <dgm:prSet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Very simple deployment of new versions</a:t>
          </a:r>
        </a:p>
      </dgm:t>
    </dgm:pt>
    <dgm:pt modelId="{3129EC04-52FC-4E21-990C-89B3EC509D7C}" type="parTrans" cxnId="{605C38A5-4077-4FC9-BF92-86AAB8DD6AF4}">
      <dgm:prSet/>
      <dgm:spPr/>
      <dgm:t>
        <a:bodyPr/>
        <a:lstStyle/>
        <a:p>
          <a:endParaRPr lang="en-US"/>
        </a:p>
      </dgm:t>
    </dgm:pt>
    <dgm:pt modelId="{26850394-D3DE-4591-9481-E05FEAF9466A}" type="sibTrans" cxnId="{605C38A5-4077-4FC9-BF92-86AAB8DD6AF4}">
      <dgm:prSet/>
      <dgm:spPr/>
      <dgm:t>
        <a:bodyPr/>
        <a:lstStyle/>
        <a:p>
          <a:endParaRPr lang="en-US"/>
        </a:p>
      </dgm:t>
    </dgm:pt>
    <dgm:pt modelId="{7EF42DF5-5F3E-44F2-8097-BF529446F4D2}">
      <dgm:prSet/>
      <dgm:spPr/>
      <dgm:t>
        <a:bodyPr/>
        <a:lstStyle/>
        <a:p>
          <a:r>
            <a:rPr lang="en-US" dirty="0"/>
            <a:t>Security model more appropriate for science software</a:t>
          </a:r>
        </a:p>
      </dgm:t>
    </dgm:pt>
    <dgm:pt modelId="{E0B58DC0-1C51-420C-9137-577499D5BB50}" type="parTrans" cxnId="{E9AFDFB5-02B0-49FA-8755-E211671A7DE5}">
      <dgm:prSet/>
      <dgm:spPr/>
      <dgm:t>
        <a:bodyPr/>
        <a:lstStyle/>
        <a:p>
          <a:endParaRPr lang="en-US"/>
        </a:p>
      </dgm:t>
    </dgm:pt>
    <dgm:pt modelId="{E54756C0-7758-4A1E-8E28-F4F9399B6C82}" type="sibTrans" cxnId="{E9AFDFB5-02B0-49FA-8755-E211671A7DE5}">
      <dgm:prSet/>
      <dgm:spPr/>
      <dgm:t>
        <a:bodyPr/>
        <a:lstStyle/>
        <a:p>
          <a:endParaRPr lang="en-US"/>
        </a:p>
      </dgm:t>
    </dgm:pt>
    <dgm:pt modelId="{55717107-944A-4325-920D-BE125E5D6D1B}">
      <dgm:prSet/>
      <dgm:spPr/>
      <dgm:t>
        <a:bodyPr/>
        <a:lstStyle/>
        <a:p>
          <a:r>
            <a:rPr lang="en-US" sz="2600" dirty="0"/>
            <a:t>Can be created by anyone</a:t>
          </a:r>
        </a:p>
      </dgm:t>
    </dgm:pt>
    <dgm:pt modelId="{76FA6105-746C-4130-9704-B4E82966A88A}" type="parTrans" cxnId="{1EAFBB98-0711-424E-93A5-0172801A0C15}">
      <dgm:prSet/>
      <dgm:spPr/>
    </dgm:pt>
    <dgm:pt modelId="{8428B8FE-5940-4BA2-973F-1CCBEDE3CB5E}" type="sibTrans" cxnId="{1EAFBB98-0711-424E-93A5-0172801A0C15}">
      <dgm:prSet/>
      <dgm:spPr/>
    </dgm:pt>
    <dgm:pt modelId="{1D67A51D-9BAE-4879-A0C3-8430CBAE0529}">
      <dgm:prSet/>
      <dgm:spPr/>
      <dgm:t>
        <a:bodyPr/>
        <a:lstStyle/>
        <a:p>
          <a:r>
            <a:rPr lang="en-US" dirty="0"/>
            <a:t>Encapsulation</a:t>
          </a:r>
        </a:p>
      </dgm:t>
    </dgm:pt>
    <dgm:pt modelId="{CEDF5936-3A7B-4548-9884-C41D98CAD90E}" type="parTrans" cxnId="{9D5135A4-F3F3-4C27-ACA1-F9A34984DB49}">
      <dgm:prSet/>
      <dgm:spPr/>
    </dgm:pt>
    <dgm:pt modelId="{7A273CD2-97DA-4077-8913-8037328B6329}" type="sibTrans" cxnId="{9D5135A4-F3F3-4C27-ACA1-F9A34984DB49}">
      <dgm:prSet/>
      <dgm:spPr/>
    </dgm:pt>
    <dgm:pt modelId="{3286059D-50D4-4194-A61C-029154BFC6E3}">
      <dgm:prSet/>
      <dgm:spPr/>
      <dgm:t>
        <a:bodyPr/>
        <a:lstStyle/>
        <a:p>
          <a:r>
            <a:rPr lang="en-US" sz="2600" dirty="0"/>
            <a:t>Facilitates Dev-Ops</a:t>
          </a:r>
        </a:p>
      </dgm:t>
    </dgm:pt>
    <dgm:pt modelId="{40D5157A-52A3-47A5-A4F8-BDA771DCF6B1}" type="parTrans" cxnId="{6D45BA22-0F91-4235-8713-6067BE656BF0}">
      <dgm:prSet/>
      <dgm:spPr/>
    </dgm:pt>
    <dgm:pt modelId="{1AFFAC81-E675-4B4E-AB06-7944C450D6A7}" type="sibTrans" cxnId="{6D45BA22-0F91-4235-8713-6067BE656BF0}">
      <dgm:prSet/>
      <dgm:spPr/>
    </dgm:pt>
    <dgm:pt modelId="{DCEF7620-2073-4484-AC02-CCC3A564FEBB}">
      <dgm:prSet phldrT="[Text]" phldr="0"/>
      <dgm:spPr/>
      <dgm:t>
        <a:bodyPr/>
        <a:lstStyle/>
        <a:p>
          <a:r>
            <a:rPr lang="en-US" dirty="0">
              <a:latin typeface="Century Gothic" panose="020B0502020202020204"/>
            </a:rPr>
            <a:t>Singularity</a:t>
          </a:r>
          <a:endParaRPr lang="en-US" dirty="0"/>
        </a:p>
      </dgm:t>
    </dgm:pt>
    <dgm:pt modelId="{61268C00-ED41-44FD-BB7B-D23F820D1136}" type="parTrans" cxnId="{A26FA89F-1932-4A2C-8A7D-B4EA225BD543}">
      <dgm:prSet/>
      <dgm:spPr/>
    </dgm:pt>
    <dgm:pt modelId="{E9869A36-A52A-49E2-ADB1-1F7741CB1734}" type="sibTrans" cxnId="{A26FA89F-1932-4A2C-8A7D-B4EA225BD543}">
      <dgm:prSet/>
      <dgm:spPr/>
    </dgm:pt>
    <dgm:pt modelId="{24761AD5-D643-4A70-978B-9A4754D2DA74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Infrastructure/Services</a:t>
          </a:r>
        </a:p>
      </dgm:t>
    </dgm:pt>
    <dgm:pt modelId="{30E0872D-E37F-4949-8609-4D514E3EA9CD}" type="parTrans" cxnId="{8D821ACD-0FF9-4E53-BFB9-0EBD19133615}">
      <dgm:prSet/>
      <dgm:spPr/>
    </dgm:pt>
    <dgm:pt modelId="{3A90799C-714C-4C3E-BF02-39A1EB16E733}" type="sibTrans" cxnId="{8D821ACD-0FF9-4E53-BFB9-0EBD19133615}">
      <dgm:prSet/>
      <dgm:spPr/>
    </dgm:pt>
    <dgm:pt modelId="{52FB4369-D656-4722-B9B9-17C388704CF0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Configuration Mgmt. Integration</a:t>
          </a:r>
          <a:endParaRPr lang="en-US" dirty="0"/>
        </a:p>
      </dgm:t>
    </dgm:pt>
    <dgm:pt modelId="{E6D006CB-CF4E-4374-AEE9-F6DCF082ADF8}" type="parTrans" cxnId="{75A6DA9C-4449-4694-B3ED-828C92A2EF4C}">
      <dgm:prSet/>
      <dgm:spPr/>
    </dgm:pt>
    <dgm:pt modelId="{1DDBE263-5E50-4655-B808-497CBED6268D}" type="sibTrans" cxnId="{75A6DA9C-4449-4694-B3ED-828C92A2EF4C}">
      <dgm:prSet/>
      <dgm:spPr/>
    </dgm:pt>
    <dgm:pt modelId="{8456322F-22E5-4815-A613-CD46B28F9D36}" type="pres">
      <dgm:prSet presAssocID="{11CD3233-36B9-4D4C-AE5F-B5DCBBA2C42D}" presName="linear" presStyleCnt="0">
        <dgm:presLayoutVars>
          <dgm:dir/>
          <dgm:animLvl val="lvl"/>
          <dgm:resizeHandles val="exact"/>
        </dgm:presLayoutVars>
      </dgm:prSet>
      <dgm:spPr/>
    </dgm:pt>
    <dgm:pt modelId="{BD0A3304-911D-41B4-AC85-7E2AEB94C922}" type="pres">
      <dgm:prSet presAssocID="{D32F270E-4654-4012-A543-60C02271C999}" presName="parentLin" presStyleCnt="0"/>
      <dgm:spPr/>
    </dgm:pt>
    <dgm:pt modelId="{EB8878A0-6629-4F98-971E-3A3737768CB9}" type="pres">
      <dgm:prSet presAssocID="{D32F270E-4654-4012-A543-60C02271C999}" presName="parentLeftMargin" presStyleLbl="node1" presStyleIdx="0" presStyleCnt="2"/>
      <dgm:spPr/>
    </dgm:pt>
    <dgm:pt modelId="{4CDED795-C1E9-43CB-9060-D76978EDB599}" type="pres">
      <dgm:prSet presAssocID="{D32F270E-4654-4012-A543-60C02271C99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327DA74-6D42-4157-B0D0-15A63FE3135D}" type="pres">
      <dgm:prSet presAssocID="{D32F270E-4654-4012-A543-60C02271C999}" presName="negativeSpace" presStyleCnt="0"/>
      <dgm:spPr/>
    </dgm:pt>
    <dgm:pt modelId="{B04FA909-4629-4D95-872A-FB9E8EF11F66}" type="pres">
      <dgm:prSet presAssocID="{D32F270E-4654-4012-A543-60C02271C999}" presName="childText" presStyleLbl="conFgAcc1" presStyleIdx="0" presStyleCnt="2">
        <dgm:presLayoutVars>
          <dgm:bulletEnabled val="1"/>
        </dgm:presLayoutVars>
      </dgm:prSet>
      <dgm:spPr/>
    </dgm:pt>
    <dgm:pt modelId="{D1463A0F-7F40-4FCE-9F16-768F35909617}" type="pres">
      <dgm:prSet presAssocID="{A57728CD-168A-4239-B18E-BFC788B4A15E}" presName="spaceBetweenRectangles" presStyleCnt="0"/>
      <dgm:spPr/>
    </dgm:pt>
    <dgm:pt modelId="{14FC51B5-709C-4FE3-8D0D-F79769339322}" type="pres">
      <dgm:prSet presAssocID="{DCEF7620-2073-4484-AC02-CCC3A564FEBB}" presName="parentLin" presStyleCnt="0"/>
      <dgm:spPr/>
    </dgm:pt>
    <dgm:pt modelId="{8114826C-7630-45D3-8498-A926F5323AD7}" type="pres">
      <dgm:prSet presAssocID="{DCEF7620-2073-4484-AC02-CCC3A564FEBB}" presName="parentLeftMargin" presStyleLbl="node1" presStyleIdx="0" presStyleCnt="2"/>
      <dgm:spPr/>
    </dgm:pt>
    <dgm:pt modelId="{3AF68303-5908-46C6-80C0-B0E2D90B324B}" type="pres">
      <dgm:prSet presAssocID="{DCEF7620-2073-4484-AC02-CCC3A564FEB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EAF0798-0CD6-4624-9631-2A1F8027E03A}" type="pres">
      <dgm:prSet presAssocID="{DCEF7620-2073-4484-AC02-CCC3A564FEBB}" presName="negativeSpace" presStyleCnt="0"/>
      <dgm:spPr/>
    </dgm:pt>
    <dgm:pt modelId="{4C1D7215-527F-48D1-A52D-6F0ED3D8A43B}" type="pres">
      <dgm:prSet presAssocID="{DCEF7620-2073-4484-AC02-CCC3A564FEB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B87207-6BD6-414A-A277-89A5C076835B}" srcId="{D32F270E-4654-4012-A543-60C02271C999}" destId="{AA9A62C5-3091-4E6A-BBC0-A5A5ACFA022F}" srcOrd="2" destOrd="0" parTransId="{FA579B48-AA0F-4FC5-93E6-488F55637D66}" sibTransId="{BAF64318-A5F6-4957-B635-B810B706C192}"/>
    <dgm:cxn modelId="{3A509809-68CA-4017-A62C-DA6B8E53A19B}" srcId="{DCEF7620-2073-4484-AC02-CCC3A564FEBB}" destId="{C9A03C59-9387-4713-BEB6-DFE990CD1AAB}" srcOrd="0" destOrd="0" parTransId="{5908023F-2B44-477A-8775-7587C19AF7DE}" sibTransId="{2D0E53BD-8BB7-4BFF-8873-34411B44DEE6}"/>
    <dgm:cxn modelId="{FAC65B0D-ED03-46CE-AB6D-46A15E008110}" srcId="{11CD3233-36B9-4D4C-AE5F-B5DCBBA2C42D}" destId="{D32F270E-4654-4012-A543-60C02271C999}" srcOrd="0" destOrd="0" parTransId="{E675426D-9118-49BD-988A-2A6289D7341B}" sibTransId="{A57728CD-168A-4239-B18E-BFC788B4A15E}"/>
    <dgm:cxn modelId="{B677C20D-56B5-470A-B0BD-419C695390E5}" type="presOf" srcId="{3286059D-50D4-4194-A61C-029154BFC6E3}" destId="{4C1D7215-527F-48D1-A52D-6F0ED3D8A43B}" srcOrd="0" destOrd="5" presId="urn:microsoft.com/office/officeart/2005/8/layout/list1"/>
    <dgm:cxn modelId="{D8711D1A-1B72-41F9-BBA1-3A900D72B9F2}" type="presOf" srcId="{D32F270E-4654-4012-A543-60C02271C999}" destId="{4CDED795-C1E9-43CB-9060-D76978EDB599}" srcOrd="1" destOrd="0" presId="urn:microsoft.com/office/officeart/2005/8/layout/list1"/>
    <dgm:cxn modelId="{6D45BA22-0F91-4235-8713-6067BE656BF0}" srcId="{1D67A51D-9BAE-4879-A0C3-8430CBAE0529}" destId="{3286059D-50D4-4194-A61C-029154BFC6E3}" srcOrd="1" destOrd="0" parTransId="{40D5157A-52A3-47A5-A4F8-BDA771DCF6B1}" sibTransId="{1AFFAC81-E675-4B4E-AB06-7944C450D6A7}"/>
    <dgm:cxn modelId="{BF636634-1213-4121-87D6-356177A1C89B}" type="presOf" srcId="{61A31477-73F1-45A1-AE37-15FF27880A9D}" destId="{4C1D7215-527F-48D1-A52D-6F0ED3D8A43B}" srcOrd="0" destOrd="1" presId="urn:microsoft.com/office/officeart/2005/8/layout/list1"/>
    <dgm:cxn modelId="{CE1AF76A-5F0D-4F22-A187-3EB5A7CF2322}" type="presOf" srcId="{7EF42DF5-5F3E-44F2-8097-BF529446F4D2}" destId="{4C1D7215-527F-48D1-A52D-6F0ED3D8A43B}" srcOrd="0" destOrd="2" presId="urn:microsoft.com/office/officeart/2005/8/layout/list1"/>
    <dgm:cxn modelId="{E510296F-2C48-41CA-A17F-6D0EB1FD9553}" srcId="{D32F270E-4654-4012-A543-60C02271C999}" destId="{28D62821-3BEA-4476-8CA6-93A72208477D}" srcOrd="1" destOrd="0" parTransId="{E6C1872F-8D94-4796-B497-C170BD17EE48}" sibTransId="{63F249C5-B5F2-43A3-9B6E-93401AFA517E}"/>
    <dgm:cxn modelId="{CF73E16F-54A0-4D1A-AA86-F588B0EAF3E0}" type="presOf" srcId="{D32F270E-4654-4012-A543-60C02271C999}" destId="{EB8878A0-6629-4F98-971E-3A3737768CB9}" srcOrd="0" destOrd="0" presId="urn:microsoft.com/office/officeart/2005/8/layout/list1"/>
    <dgm:cxn modelId="{18B98D7E-3EC3-4E9E-974E-D625767DFE59}" type="presOf" srcId="{11CD3233-36B9-4D4C-AE5F-B5DCBBA2C42D}" destId="{8456322F-22E5-4815-A613-CD46B28F9D36}" srcOrd="0" destOrd="0" presId="urn:microsoft.com/office/officeart/2005/8/layout/list1"/>
    <dgm:cxn modelId="{29333683-421C-4BBF-8FB6-580D48FB1D37}" type="presOf" srcId="{28D62821-3BEA-4476-8CA6-93A72208477D}" destId="{B04FA909-4629-4D95-872A-FB9E8EF11F66}" srcOrd="0" destOrd="1" presId="urn:microsoft.com/office/officeart/2005/8/layout/list1"/>
    <dgm:cxn modelId="{77816F83-2B57-4D95-9804-6198C20DD07A}" type="presOf" srcId="{52FB4369-D656-4722-B9B9-17C388704CF0}" destId="{B04FA909-4629-4D95-872A-FB9E8EF11F66}" srcOrd="0" destOrd="3" presId="urn:microsoft.com/office/officeart/2005/8/layout/list1"/>
    <dgm:cxn modelId="{1EAFBB98-0711-424E-93A5-0172801A0C15}" srcId="{1D67A51D-9BAE-4879-A0C3-8430CBAE0529}" destId="{55717107-944A-4325-920D-BE125E5D6D1B}" srcOrd="0" destOrd="0" parTransId="{76FA6105-746C-4130-9704-B4E82966A88A}" sibTransId="{8428B8FE-5940-4BA2-973F-1CCBEDE3CB5E}"/>
    <dgm:cxn modelId="{75A6DA9C-4449-4694-B3ED-828C92A2EF4C}" srcId="{D32F270E-4654-4012-A543-60C02271C999}" destId="{52FB4369-D656-4722-B9B9-17C388704CF0}" srcOrd="3" destOrd="0" parTransId="{E6D006CB-CF4E-4374-AEE9-F6DCF082ADF8}" sibTransId="{1DDBE263-5E50-4655-B808-497CBED6268D}"/>
    <dgm:cxn modelId="{A26FA89F-1932-4A2C-8A7D-B4EA225BD543}" srcId="{11CD3233-36B9-4D4C-AE5F-B5DCBBA2C42D}" destId="{DCEF7620-2073-4484-AC02-CCC3A564FEBB}" srcOrd="1" destOrd="0" parTransId="{61268C00-ED41-44FD-BB7B-D23F820D1136}" sibTransId="{E9869A36-A52A-49E2-ADB1-1F7741CB1734}"/>
    <dgm:cxn modelId="{2EBB49A2-6DE9-47B7-AED9-7733F1C9D4AE}" type="presOf" srcId="{AA9A62C5-3091-4E6A-BBC0-A5A5ACFA022F}" destId="{B04FA909-4629-4D95-872A-FB9E8EF11F66}" srcOrd="0" destOrd="2" presId="urn:microsoft.com/office/officeart/2005/8/layout/list1"/>
    <dgm:cxn modelId="{9D5135A4-F3F3-4C27-ACA1-F9A34984DB49}" srcId="{DCEF7620-2073-4484-AC02-CCC3A564FEBB}" destId="{1D67A51D-9BAE-4879-A0C3-8430CBAE0529}" srcOrd="3" destOrd="0" parTransId="{CEDF5936-3A7B-4548-9884-C41D98CAD90E}" sibTransId="{7A273CD2-97DA-4077-8913-8037328B6329}"/>
    <dgm:cxn modelId="{605C38A5-4077-4FC9-BF92-86AAB8DD6AF4}" srcId="{DCEF7620-2073-4484-AC02-CCC3A564FEBB}" destId="{61A31477-73F1-45A1-AE37-15FF27880A9D}" srcOrd="1" destOrd="0" parTransId="{3129EC04-52FC-4E21-990C-89B3EC509D7C}" sibTransId="{26850394-D3DE-4591-9481-E05FEAF9466A}"/>
    <dgm:cxn modelId="{614549A7-D977-4B3D-B9C2-0467902D844F}" type="presOf" srcId="{1D67A51D-9BAE-4879-A0C3-8430CBAE0529}" destId="{4C1D7215-527F-48D1-A52D-6F0ED3D8A43B}" srcOrd="0" destOrd="3" presId="urn:microsoft.com/office/officeart/2005/8/layout/list1"/>
    <dgm:cxn modelId="{E9AFDFB5-02B0-49FA-8755-E211671A7DE5}" srcId="{DCEF7620-2073-4484-AC02-CCC3A564FEBB}" destId="{7EF42DF5-5F3E-44F2-8097-BF529446F4D2}" srcOrd="2" destOrd="0" parTransId="{E0B58DC0-1C51-420C-9137-577499D5BB50}" sibTransId="{E54756C0-7758-4A1E-8E28-F4F9399B6C82}"/>
    <dgm:cxn modelId="{36C543C0-1BC8-447F-A89B-269C5666421D}" type="presOf" srcId="{DCEF7620-2073-4484-AC02-CCC3A564FEBB}" destId="{3AF68303-5908-46C6-80C0-B0E2D90B324B}" srcOrd="1" destOrd="0" presId="urn:microsoft.com/office/officeart/2005/8/layout/list1"/>
    <dgm:cxn modelId="{8D821ACD-0FF9-4E53-BFB9-0EBD19133615}" srcId="{D32F270E-4654-4012-A543-60C02271C999}" destId="{24761AD5-D643-4A70-978B-9A4754D2DA74}" srcOrd="0" destOrd="0" parTransId="{30E0872D-E37F-4949-8609-4D514E3EA9CD}" sibTransId="{3A90799C-714C-4C3E-BF02-39A1EB16E733}"/>
    <dgm:cxn modelId="{5F4AA0D4-4372-465D-B7F6-F2493042CA36}" type="presOf" srcId="{DCEF7620-2073-4484-AC02-CCC3A564FEBB}" destId="{8114826C-7630-45D3-8498-A926F5323AD7}" srcOrd="0" destOrd="0" presId="urn:microsoft.com/office/officeart/2005/8/layout/list1"/>
    <dgm:cxn modelId="{CA5988DB-EB92-4F82-B49B-ACFC0871272B}" type="presOf" srcId="{24761AD5-D643-4A70-978B-9A4754D2DA74}" destId="{B04FA909-4629-4D95-872A-FB9E8EF11F66}" srcOrd="0" destOrd="0" presId="urn:microsoft.com/office/officeart/2005/8/layout/list1"/>
    <dgm:cxn modelId="{05BE4CDE-DE70-4ACB-90EA-B81D4C9DCD1B}" type="presOf" srcId="{55717107-944A-4325-920D-BE125E5D6D1B}" destId="{4C1D7215-527F-48D1-A52D-6F0ED3D8A43B}" srcOrd="0" destOrd="4" presId="urn:microsoft.com/office/officeart/2005/8/layout/list1"/>
    <dgm:cxn modelId="{EBA288F9-843D-442C-AFE1-92415432AAA7}" type="presOf" srcId="{C9A03C59-9387-4713-BEB6-DFE990CD1AAB}" destId="{4C1D7215-527F-48D1-A52D-6F0ED3D8A43B}" srcOrd="0" destOrd="0" presId="urn:microsoft.com/office/officeart/2005/8/layout/list1"/>
    <dgm:cxn modelId="{C8D0F338-693F-4B33-8DAC-A33B38837CE7}" type="presParOf" srcId="{8456322F-22E5-4815-A613-CD46B28F9D36}" destId="{BD0A3304-911D-41B4-AC85-7E2AEB94C922}" srcOrd="0" destOrd="0" presId="urn:microsoft.com/office/officeart/2005/8/layout/list1"/>
    <dgm:cxn modelId="{8B9E17D2-5A66-45F3-8E4C-5F84AE09A5A6}" type="presParOf" srcId="{BD0A3304-911D-41B4-AC85-7E2AEB94C922}" destId="{EB8878A0-6629-4F98-971E-3A3737768CB9}" srcOrd="0" destOrd="0" presId="urn:microsoft.com/office/officeart/2005/8/layout/list1"/>
    <dgm:cxn modelId="{4A924A85-0CAC-4B8F-BF3E-39B9027B506F}" type="presParOf" srcId="{BD0A3304-911D-41B4-AC85-7E2AEB94C922}" destId="{4CDED795-C1E9-43CB-9060-D76978EDB599}" srcOrd="1" destOrd="0" presId="urn:microsoft.com/office/officeart/2005/8/layout/list1"/>
    <dgm:cxn modelId="{EF553069-419C-45EC-BD22-96DB0324A868}" type="presParOf" srcId="{8456322F-22E5-4815-A613-CD46B28F9D36}" destId="{3327DA74-6D42-4157-B0D0-15A63FE3135D}" srcOrd="1" destOrd="0" presId="urn:microsoft.com/office/officeart/2005/8/layout/list1"/>
    <dgm:cxn modelId="{F6277E5E-5921-49EA-A5BA-4D8420355985}" type="presParOf" srcId="{8456322F-22E5-4815-A613-CD46B28F9D36}" destId="{B04FA909-4629-4D95-872A-FB9E8EF11F66}" srcOrd="2" destOrd="0" presId="urn:microsoft.com/office/officeart/2005/8/layout/list1"/>
    <dgm:cxn modelId="{C29934E8-B480-4C09-BF80-BB928C39B900}" type="presParOf" srcId="{8456322F-22E5-4815-A613-CD46B28F9D36}" destId="{D1463A0F-7F40-4FCE-9F16-768F35909617}" srcOrd="3" destOrd="0" presId="urn:microsoft.com/office/officeart/2005/8/layout/list1"/>
    <dgm:cxn modelId="{E2EC9F6E-81EC-447A-9DAD-09D292F3D213}" type="presParOf" srcId="{8456322F-22E5-4815-A613-CD46B28F9D36}" destId="{14FC51B5-709C-4FE3-8D0D-F79769339322}" srcOrd="4" destOrd="0" presId="urn:microsoft.com/office/officeart/2005/8/layout/list1"/>
    <dgm:cxn modelId="{D1F7D965-ED3E-4831-9B89-C7425FD996EC}" type="presParOf" srcId="{14FC51B5-709C-4FE3-8D0D-F79769339322}" destId="{8114826C-7630-45D3-8498-A926F5323AD7}" srcOrd="0" destOrd="0" presId="urn:microsoft.com/office/officeart/2005/8/layout/list1"/>
    <dgm:cxn modelId="{1F8FB2BA-5016-442E-8414-0D8FEC493465}" type="presParOf" srcId="{14FC51B5-709C-4FE3-8D0D-F79769339322}" destId="{3AF68303-5908-46C6-80C0-B0E2D90B324B}" srcOrd="1" destOrd="0" presId="urn:microsoft.com/office/officeart/2005/8/layout/list1"/>
    <dgm:cxn modelId="{64D7AB86-F1BC-47FA-83B9-3C9B7E428B6C}" type="presParOf" srcId="{8456322F-22E5-4815-A613-CD46B28F9D36}" destId="{DEAF0798-0CD6-4624-9631-2A1F8027E03A}" srcOrd="5" destOrd="0" presId="urn:microsoft.com/office/officeart/2005/8/layout/list1"/>
    <dgm:cxn modelId="{27E1CF13-0AA2-4DF1-9A10-C0B2E87E62C1}" type="presParOf" srcId="{8456322F-22E5-4815-A613-CD46B28F9D36}" destId="{4C1D7215-527F-48D1-A52D-6F0ED3D8A4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1CD3233-36B9-4D4C-AE5F-B5DCBBA2C42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60AADB-7951-4685-9389-5D7A52C4F1F8}">
      <dgm:prSet/>
      <dgm:spPr/>
      <dgm:t>
        <a:bodyPr/>
        <a:lstStyle/>
        <a:p>
          <a:r>
            <a:rPr lang="en-US" dirty="0">
              <a:latin typeface="Century Gothic" panose="020B0502020202020204"/>
            </a:rPr>
            <a:t>Ansible</a:t>
          </a:r>
          <a:endParaRPr lang="en-US" dirty="0"/>
        </a:p>
      </dgm:t>
    </dgm:pt>
    <dgm:pt modelId="{F6E58D31-8F3C-4309-9A8C-FE0B8D60442C}" type="parTrans" cxnId="{67ADFE4C-0191-476B-8208-1837B402C03C}">
      <dgm:prSet/>
      <dgm:spPr/>
      <dgm:t>
        <a:bodyPr/>
        <a:lstStyle/>
        <a:p>
          <a:endParaRPr lang="en-US"/>
        </a:p>
      </dgm:t>
    </dgm:pt>
    <dgm:pt modelId="{CB8E3207-1DCE-4048-B271-0680A547436E}" type="sibTrans" cxnId="{67ADFE4C-0191-476B-8208-1837B402C03C}">
      <dgm:prSet/>
      <dgm:spPr/>
      <dgm:t>
        <a:bodyPr/>
        <a:lstStyle/>
        <a:p>
          <a:endParaRPr lang="en-US"/>
        </a:p>
      </dgm:t>
    </dgm:pt>
    <dgm:pt modelId="{D32F270E-4654-4012-A543-60C02271C999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Configuration as code</a:t>
          </a:r>
          <a:endParaRPr lang="en-US" dirty="0"/>
        </a:p>
      </dgm:t>
    </dgm:pt>
    <dgm:pt modelId="{E675426D-9118-49BD-988A-2A6289D7341B}" type="parTrans" cxnId="{FAC65B0D-ED03-46CE-AB6D-46A15E008110}">
      <dgm:prSet/>
      <dgm:spPr/>
      <dgm:t>
        <a:bodyPr/>
        <a:lstStyle/>
        <a:p>
          <a:endParaRPr lang="en-US"/>
        </a:p>
      </dgm:t>
    </dgm:pt>
    <dgm:pt modelId="{A57728CD-168A-4239-B18E-BFC788B4A15E}" type="sibTrans" cxnId="{FAC65B0D-ED03-46CE-AB6D-46A15E008110}">
      <dgm:prSet/>
      <dgm:spPr/>
      <dgm:t>
        <a:bodyPr/>
        <a:lstStyle/>
        <a:p>
          <a:endParaRPr lang="en-US"/>
        </a:p>
      </dgm:t>
    </dgm:pt>
    <dgm:pt modelId="{AA9A62C5-3091-4E6A-BBC0-A5A5ACFA022F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Push not pull (Puppet)</a:t>
          </a:r>
          <a:endParaRPr lang="en-US" dirty="0"/>
        </a:p>
      </dgm:t>
    </dgm:pt>
    <dgm:pt modelId="{FA579B48-AA0F-4FC5-93E6-488F55637D66}" type="parTrans" cxnId="{CFB87207-6BD6-414A-A277-89A5C076835B}">
      <dgm:prSet/>
      <dgm:spPr/>
      <dgm:t>
        <a:bodyPr/>
        <a:lstStyle/>
        <a:p>
          <a:endParaRPr lang="en-US"/>
        </a:p>
      </dgm:t>
    </dgm:pt>
    <dgm:pt modelId="{BAF64318-A5F6-4957-B635-B810B706C192}" type="sibTrans" cxnId="{CFB87207-6BD6-414A-A277-89A5C076835B}">
      <dgm:prSet/>
      <dgm:spPr/>
      <dgm:t>
        <a:bodyPr/>
        <a:lstStyle/>
        <a:p>
          <a:endParaRPr lang="en-US"/>
        </a:p>
      </dgm:t>
    </dgm:pt>
    <dgm:pt modelId="{C9A03C59-9387-4713-BEB6-DFE990CD1AAB}">
      <dgm:prSet/>
      <dgm:spPr/>
      <dgm:t>
        <a:bodyPr/>
        <a:lstStyle/>
        <a:p>
          <a:r>
            <a:rPr lang="en-US" dirty="0">
              <a:latin typeface="Century Gothic" panose="020B0502020202020204"/>
            </a:rPr>
            <a:t>Terraform</a:t>
          </a:r>
          <a:endParaRPr lang="en-US" dirty="0"/>
        </a:p>
      </dgm:t>
    </dgm:pt>
    <dgm:pt modelId="{5908023F-2B44-477A-8775-7587C19AF7DE}" type="parTrans" cxnId="{3A509809-68CA-4017-A62C-DA6B8E53A19B}">
      <dgm:prSet/>
      <dgm:spPr/>
      <dgm:t>
        <a:bodyPr/>
        <a:lstStyle/>
        <a:p>
          <a:endParaRPr lang="en-US"/>
        </a:p>
      </dgm:t>
    </dgm:pt>
    <dgm:pt modelId="{2D0E53BD-8BB7-4BFF-8873-34411B44DEE6}" type="sibTrans" cxnId="{3A509809-68CA-4017-A62C-DA6B8E53A19B}">
      <dgm:prSet/>
      <dgm:spPr/>
      <dgm:t>
        <a:bodyPr/>
        <a:lstStyle/>
        <a:p>
          <a:endParaRPr lang="en-US"/>
        </a:p>
      </dgm:t>
    </dgm:pt>
    <dgm:pt modelId="{5FDE1355-5AFB-4FB1-BF5B-BCB123D73961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Infrastructure management/provisioning</a:t>
          </a:r>
        </a:p>
      </dgm:t>
    </dgm:pt>
    <dgm:pt modelId="{361A0565-46AF-4331-BB39-BDFC2234E3A8}" type="parTrans" cxnId="{628839DC-03EC-400F-8233-00A931C460D4}">
      <dgm:prSet/>
      <dgm:spPr/>
    </dgm:pt>
    <dgm:pt modelId="{505FF8A0-4F04-4EE1-9C06-428AF10704C8}" type="sibTrans" cxnId="{628839DC-03EC-400F-8233-00A931C460D4}">
      <dgm:prSet/>
      <dgm:spPr/>
    </dgm:pt>
    <dgm:pt modelId="{1B9A4330-738B-4F68-B5E5-4113527E28C6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Persists to revision control</a:t>
          </a:r>
        </a:p>
      </dgm:t>
    </dgm:pt>
    <dgm:pt modelId="{3B34FCAE-D20E-4A25-AD1A-EC1200FEEBBE}" type="parTrans" cxnId="{31DEA05E-D891-410B-9C43-B7D4512A9258}">
      <dgm:prSet/>
      <dgm:spPr/>
    </dgm:pt>
    <dgm:pt modelId="{141B4835-B4AC-46A0-8EFB-560E1073E3B6}" type="sibTrans" cxnId="{31DEA05E-D891-410B-9C43-B7D4512A9258}">
      <dgm:prSet/>
      <dgm:spPr/>
    </dgm:pt>
    <dgm:pt modelId="{9DC14872-A99F-48FA-AE62-226233AD4E55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Infrastructure as code</a:t>
          </a:r>
        </a:p>
      </dgm:t>
    </dgm:pt>
    <dgm:pt modelId="{E5E723A8-973A-40FD-8B7E-7994B73AEBAC}" type="parTrans" cxnId="{79614D2F-DF15-43D2-8A86-1CF124B9D74B}">
      <dgm:prSet/>
      <dgm:spPr/>
    </dgm:pt>
    <dgm:pt modelId="{81BFC841-7E24-474D-B751-0F268EF3150E}" type="sibTrans" cxnId="{79614D2F-DF15-43D2-8A86-1CF124B9D74B}">
      <dgm:prSet/>
      <dgm:spPr/>
    </dgm:pt>
    <dgm:pt modelId="{8456322F-22E5-4815-A613-CD46B28F9D36}" type="pres">
      <dgm:prSet presAssocID="{11CD3233-36B9-4D4C-AE5F-B5DCBBA2C42D}" presName="linear" presStyleCnt="0">
        <dgm:presLayoutVars>
          <dgm:dir/>
          <dgm:animLvl val="lvl"/>
          <dgm:resizeHandles val="exact"/>
        </dgm:presLayoutVars>
      </dgm:prSet>
      <dgm:spPr/>
    </dgm:pt>
    <dgm:pt modelId="{34AB52A7-B76F-4880-BFDB-84DD6F14422D}" type="pres">
      <dgm:prSet presAssocID="{0F60AADB-7951-4685-9389-5D7A52C4F1F8}" presName="parentLin" presStyleCnt="0"/>
      <dgm:spPr/>
    </dgm:pt>
    <dgm:pt modelId="{33AA1864-4066-45AA-B31D-1517656C74F9}" type="pres">
      <dgm:prSet presAssocID="{0F60AADB-7951-4685-9389-5D7A52C4F1F8}" presName="parentLeftMargin" presStyleLbl="node1" presStyleIdx="0" presStyleCnt="2"/>
      <dgm:spPr/>
    </dgm:pt>
    <dgm:pt modelId="{E66C98FF-370C-4CA7-80E8-6848BADA8D14}" type="pres">
      <dgm:prSet presAssocID="{0F60AADB-7951-4685-9389-5D7A52C4F1F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0B92ABA-8E2E-4F9A-8A13-A7FFD6EEE7AF}" type="pres">
      <dgm:prSet presAssocID="{0F60AADB-7951-4685-9389-5D7A52C4F1F8}" presName="negativeSpace" presStyleCnt="0"/>
      <dgm:spPr/>
    </dgm:pt>
    <dgm:pt modelId="{A28580DC-39BB-4918-A8FD-C18968643785}" type="pres">
      <dgm:prSet presAssocID="{0F60AADB-7951-4685-9389-5D7A52C4F1F8}" presName="childText" presStyleLbl="conFgAcc1" presStyleIdx="0" presStyleCnt="2">
        <dgm:presLayoutVars>
          <dgm:bulletEnabled val="1"/>
        </dgm:presLayoutVars>
      </dgm:prSet>
      <dgm:spPr/>
    </dgm:pt>
    <dgm:pt modelId="{3E4BA710-22BA-4C61-AA8D-A7E80900E9CB}" type="pres">
      <dgm:prSet presAssocID="{CB8E3207-1DCE-4048-B271-0680A547436E}" presName="spaceBetweenRectangles" presStyleCnt="0"/>
      <dgm:spPr/>
    </dgm:pt>
    <dgm:pt modelId="{D786FC16-8724-44AD-BAD4-DF7B9C474705}" type="pres">
      <dgm:prSet presAssocID="{C9A03C59-9387-4713-BEB6-DFE990CD1AAB}" presName="parentLin" presStyleCnt="0"/>
      <dgm:spPr/>
    </dgm:pt>
    <dgm:pt modelId="{8C02BE03-C224-4D0F-BB56-A07909A19205}" type="pres">
      <dgm:prSet presAssocID="{C9A03C59-9387-4713-BEB6-DFE990CD1AAB}" presName="parentLeftMargin" presStyleLbl="node1" presStyleIdx="0" presStyleCnt="2"/>
      <dgm:spPr/>
    </dgm:pt>
    <dgm:pt modelId="{889F8146-74E8-4E5F-8BFA-653CFB937DF5}" type="pres">
      <dgm:prSet presAssocID="{C9A03C59-9387-4713-BEB6-DFE990CD1AA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B52121-0FA4-42D0-BE0E-4F2D6520CB4A}" type="pres">
      <dgm:prSet presAssocID="{C9A03C59-9387-4713-BEB6-DFE990CD1AAB}" presName="negativeSpace" presStyleCnt="0"/>
      <dgm:spPr/>
    </dgm:pt>
    <dgm:pt modelId="{375AAFCC-CCCA-455F-9862-A11309AC3AB7}" type="pres">
      <dgm:prSet presAssocID="{C9A03C59-9387-4713-BEB6-DFE990CD1AA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B87207-6BD6-414A-A277-89A5C076835B}" srcId="{0F60AADB-7951-4685-9389-5D7A52C4F1F8}" destId="{AA9A62C5-3091-4E6A-BBC0-A5A5ACFA022F}" srcOrd="2" destOrd="0" parTransId="{FA579B48-AA0F-4FC5-93E6-488F55637D66}" sibTransId="{BAF64318-A5F6-4957-B635-B810B706C192}"/>
    <dgm:cxn modelId="{F9E3D207-6361-4538-A057-93766EFCDBE6}" type="presOf" srcId="{C9A03C59-9387-4713-BEB6-DFE990CD1AAB}" destId="{8C02BE03-C224-4D0F-BB56-A07909A19205}" srcOrd="0" destOrd="0" presId="urn:microsoft.com/office/officeart/2005/8/layout/list1"/>
    <dgm:cxn modelId="{3A509809-68CA-4017-A62C-DA6B8E53A19B}" srcId="{11CD3233-36B9-4D4C-AE5F-B5DCBBA2C42D}" destId="{C9A03C59-9387-4713-BEB6-DFE990CD1AAB}" srcOrd="1" destOrd="0" parTransId="{5908023F-2B44-477A-8775-7587C19AF7DE}" sibTransId="{2D0E53BD-8BB7-4BFF-8873-34411B44DEE6}"/>
    <dgm:cxn modelId="{FAC65B0D-ED03-46CE-AB6D-46A15E008110}" srcId="{0F60AADB-7951-4685-9389-5D7A52C4F1F8}" destId="{D32F270E-4654-4012-A543-60C02271C999}" srcOrd="0" destOrd="0" parTransId="{E675426D-9118-49BD-988A-2A6289D7341B}" sibTransId="{A57728CD-168A-4239-B18E-BFC788B4A15E}"/>
    <dgm:cxn modelId="{0E30071A-4002-423D-9F77-299CD51BAC63}" type="presOf" srcId="{9DC14872-A99F-48FA-AE62-226233AD4E55}" destId="{375AAFCC-CCCA-455F-9862-A11309AC3AB7}" srcOrd="0" destOrd="1" presId="urn:microsoft.com/office/officeart/2005/8/layout/list1"/>
    <dgm:cxn modelId="{DD21D92B-8123-48B3-998A-0D4D696A29D7}" type="presOf" srcId="{C9A03C59-9387-4713-BEB6-DFE990CD1AAB}" destId="{889F8146-74E8-4E5F-8BFA-653CFB937DF5}" srcOrd="1" destOrd="0" presId="urn:microsoft.com/office/officeart/2005/8/layout/list1"/>
    <dgm:cxn modelId="{79614D2F-DF15-43D2-8A86-1CF124B9D74B}" srcId="{C9A03C59-9387-4713-BEB6-DFE990CD1AAB}" destId="{9DC14872-A99F-48FA-AE62-226233AD4E55}" srcOrd="1" destOrd="0" parTransId="{E5E723A8-973A-40FD-8B7E-7994B73AEBAC}" sibTransId="{81BFC841-7E24-474D-B751-0F268EF3150E}"/>
    <dgm:cxn modelId="{31DEA05E-D891-410B-9C43-B7D4512A9258}" srcId="{0F60AADB-7951-4685-9389-5D7A52C4F1F8}" destId="{1B9A4330-738B-4F68-B5E5-4113527E28C6}" srcOrd="1" destOrd="0" parTransId="{3B34FCAE-D20E-4A25-AD1A-EC1200FEEBBE}" sibTransId="{141B4835-B4AC-46A0-8EFB-560E1073E3B6}"/>
    <dgm:cxn modelId="{67ADFE4C-0191-476B-8208-1837B402C03C}" srcId="{11CD3233-36B9-4D4C-AE5F-B5DCBBA2C42D}" destId="{0F60AADB-7951-4685-9389-5D7A52C4F1F8}" srcOrd="0" destOrd="0" parTransId="{F6E58D31-8F3C-4309-9A8C-FE0B8D60442C}" sibTransId="{CB8E3207-1DCE-4048-B271-0680A547436E}"/>
    <dgm:cxn modelId="{15C7D85A-9CB1-4A73-BAFE-A0B229F8AA57}" type="presOf" srcId="{D32F270E-4654-4012-A543-60C02271C999}" destId="{A28580DC-39BB-4918-A8FD-C18968643785}" srcOrd="0" destOrd="0" presId="urn:microsoft.com/office/officeart/2005/8/layout/list1"/>
    <dgm:cxn modelId="{18B98D7E-3EC3-4E9E-974E-D625767DFE59}" type="presOf" srcId="{11CD3233-36B9-4D4C-AE5F-B5DCBBA2C42D}" destId="{8456322F-22E5-4815-A613-CD46B28F9D36}" srcOrd="0" destOrd="0" presId="urn:microsoft.com/office/officeart/2005/8/layout/list1"/>
    <dgm:cxn modelId="{41F32BA1-E8FC-490B-BEC7-D107947D3F3C}" type="presOf" srcId="{0F60AADB-7951-4685-9389-5D7A52C4F1F8}" destId="{E66C98FF-370C-4CA7-80E8-6848BADA8D14}" srcOrd="1" destOrd="0" presId="urn:microsoft.com/office/officeart/2005/8/layout/list1"/>
    <dgm:cxn modelId="{5E6A89C8-6D76-486E-9171-576C3FEDCC97}" type="presOf" srcId="{1B9A4330-738B-4F68-B5E5-4113527E28C6}" destId="{A28580DC-39BB-4918-A8FD-C18968643785}" srcOrd="0" destOrd="1" presId="urn:microsoft.com/office/officeart/2005/8/layout/list1"/>
    <dgm:cxn modelId="{8F2A13D2-FEDB-4B28-85CF-C2B3452F6BD6}" type="presOf" srcId="{0F60AADB-7951-4685-9389-5D7A52C4F1F8}" destId="{33AA1864-4066-45AA-B31D-1517656C74F9}" srcOrd="0" destOrd="0" presId="urn:microsoft.com/office/officeart/2005/8/layout/list1"/>
    <dgm:cxn modelId="{066B0BDA-0B5A-4A14-826A-BE2E66C06B34}" type="presOf" srcId="{AA9A62C5-3091-4E6A-BBC0-A5A5ACFA022F}" destId="{A28580DC-39BB-4918-A8FD-C18968643785}" srcOrd="0" destOrd="2" presId="urn:microsoft.com/office/officeart/2005/8/layout/list1"/>
    <dgm:cxn modelId="{628839DC-03EC-400F-8233-00A931C460D4}" srcId="{C9A03C59-9387-4713-BEB6-DFE990CD1AAB}" destId="{5FDE1355-5AFB-4FB1-BF5B-BCB123D73961}" srcOrd="0" destOrd="0" parTransId="{361A0565-46AF-4331-BB39-BDFC2234E3A8}" sibTransId="{505FF8A0-4F04-4EE1-9C06-428AF10704C8}"/>
    <dgm:cxn modelId="{D7C8F4EF-E887-4FAA-9027-D78B95589AE5}" type="presOf" srcId="{5FDE1355-5AFB-4FB1-BF5B-BCB123D73961}" destId="{375AAFCC-CCCA-455F-9862-A11309AC3AB7}" srcOrd="0" destOrd="0" presId="urn:microsoft.com/office/officeart/2005/8/layout/list1"/>
    <dgm:cxn modelId="{7DE19FEB-4467-4DE0-887A-8F651D5C1D44}" type="presParOf" srcId="{8456322F-22E5-4815-A613-CD46B28F9D36}" destId="{34AB52A7-B76F-4880-BFDB-84DD6F14422D}" srcOrd="0" destOrd="0" presId="urn:microsoft.com/office/officeart/2005/8/layout/list1"/>
    <dgm:cxn modelId="{8CDFE749-84D2-472A-8857-80CF18475F75}" type="presParOf" srcId="{34AB52A7-B76F-4880-BFDB-84DD6F14422D}" destId="{33AA1864-4066-45AA-B31D-1517656C74F9}" srcOrd="0" destOrd="0" presId="urn:microsoft.com/office/officeart/2005/8/layout/list1"/>
    <dgm:cxn modelId="{BDFD0A35-E54C-4E25-BED3-1A81D8E49B15}" type="presParOf" srcId="{34AB52A7-B76F-4880-BFDB-84DD6F14422D}" destId="{E66C98FF-370C-4CA7-80E8-6848BADA8D14}" srcOrd="1" destOrd="0" presId="urn:microsoft.com/office/officeart/2005/8/layout/list1"/>
    <dgm:cxn modelId="{83F2D560-3196-49AB-8336-60E61EF1A179}" type="presParOf" srcId="{8456322F-22E5-4815-A613-CD46B28F9D36}" destId="{10B92ABA-8E2E-4F9A-8A13-A7FFD6EEE7AF}" srcOrd="1" destOrd="0" presId="urn:microsoft.com/office/officeart/2005/8/layout/list1"/>
    <dgm:cxn modelId="{2BC9DCAF-8268-45DB-AEB7-80A60D121C95}" type="presParOf" srcId="{8456322F-22E5-4815-A613-CD46B28F9D36}" destId="{A28580DC-39BB-4918-A8FD-C18968643785}" srcOrd="2" destOrd="0" presId="urn:microsoft.com/office/officeart/2005/8/layout/list1"/>
    <dgm:cxn modelId="{1F0BBD14-21A0-409B-8156-F6A2C941D8CF}" type="presParOf" srcId="{8456322F-22E5-4815-A613-CD46B28F9D36}" destId="{3E4BA710-22BA-4C61-AA8D-A7E80900E9CB}" srcOrd="3" destOrd="0" presId="urn:microsoft.com/office/officeart/2005/8/layout/list1"/>
    <dgm:cxn modelId="{0A1F6656-DBFA-4785-9A75-4FB917563B12}" type="presParOf" srcId="{8456322F-22E5-4815-A613-CD46B28F9D36}" destId="{D786FC16-8724-44AD-BAD4-DF7B9C474705}" srcOrd="4" destOrd="0" presId="urn:microsoft.com/office/officeart/2005/8/layout/list1"/>
    <dgm:cxn modelId="{37CB9C9C-72DD-43CE-9099-48FCBA19EB2D}" type="presParOf" srcId="{D786FC16-8724-44AD-BAD4-DF7B9C474705}" destId="{8C02BE03-C224-4D0F-BB56-A07909A19205}" srcOrd="0" destOrd="0" presId="urn:microsoft.com/office/officeart/2005/8/layout/list1"/>
    <dgm:cxn modelId="{5155853E-FEC9-4427-8595-7361EDF0A65B}" type="presParOf" srcId="{D786FC16-8724-44AD-BAD4-DF7B9C474705}" destId="{889F8146-74E8-4E5F-8BFA-653CFB937DF5}" srcOrd="1" destOrd="0" presId="urn:microsoft.com/office/officeart/2005/8/layout/list1"/>
    <dgm:cxn modelId="{2EA41B33-6232-4E16-B1B7-9CA5F19DF3C9}" type="presParOf" srcId="{8456322F-22E5-4815-A613-CD46B28F9D36}" destId="{F0B52121-0FA4-42D0-BE0E-4F2D6520CB4A}" srcOrd="5" destOrd="0" presId="urn:microsoft.com/office/officeart/2005/8/layout/list1"/>
    <dgm:cxn modelId="{1A9B8536-D097-44BE-BC94-1DCAF913579B}" type="presParOf" srcId="{8456322F-22E5-4815-A613-CD46B28F9D36}" destId="{375AAFCC-CCCA-455F-9862-A11309AC3AB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A97858-2A31-41CD-ABD4-D028E94FF7CE}" type="doc">
      <dgm:prSet loTypeId="urn:microsoft.com/office/officeart/2016/7/layout/HorizontalAction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98A036-44FE-4A1F-A4DB-D79A0E1DC41C}">
      <dgm:prSet/>
      <dgm:spPr/>
      <dgm:t>
        <a:bodyPr/>
        <a:lstStyle/>
        <a:p>
          <a:r>
            <a:rPr lang="en-US"/>
            <a:t>Install</a:t>
          </a:r>
        </a:p>
      </dgm:t>
    </dgm:pt>
    <dgm:pt modelId="{BCEDE8FF-7C4F-40A3-8110-944C8610BF0F}" type="parTrans" cxnId="{9AB55EBC-A321-43A4-9808-85BA30F61D01}">
      <dgm:prSet/>
      <dgm:spPr/>
      <dgm:t>
        <a:bodyPr/>
        <a:lstStyle/>
        <a:p>
          <a:endParaRPr lang="en-US"/>
        </a:p>
      </dgm:t>
    </dgm:pt>
    <dgm:pt modelId="{536E356D-4023-4861-A1A6-DA706F3A1B37}" type="sibTrans" cxnId="{9AB55EBC-A321-43A4-9808-85BA30F61D01}">
      <dgm:prSet/>
      <dgm:spPr/>
      <dgm:t>
        <a:bodyPr/>
        <a:lstStyle/>
        <a:p>
          <a:endParaRPr lang="en-US"/>
        </a:p>
      </dgm:t>
    </dgm:pt>
    <dgm:pt modelId="{13868170-BEAD-4ABA-92A9-00F27E5B54AA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L1B Processing Software</a:t>
          </a:r>
          <a:endParaRPr lang="en-US"/>
        </a:p>
      </dgm:t>
    </dgm:pt>
    <dgm:pt modelId="{12DECD56-1003-44F7-AAF8-5F6BADC71991}" type="parTrans" cxnId="{17A6C0B7-7185-44E7-AD1C-83EAAFCD73F1}">
      <dgm:prSet/>
      <dgm:spPr/>
      <dgm:t>
        <a:bodyPr/>
        <a:lstStyle/>
        <a:p>
          <a:endParaRPr lang="en-US"/>
        </a:p>
      </dgm:t>
    </dgm:pt>
    <dgm:pt modelId="{047D01A5-B0A5-431B-9B6C-0D38880B3D6E}" type="sibTrans" cxnId="{17A6C0B7-7185-44E7-AD1C-83EAAFCD73F1}">
      <dgm:prSet/>
      <dgm:spPr/>
      <dgm:t>
        <a:bodyPr/>
        <a:lstStyle/>
        <a:p>
          <a:endParaRPr lang="en-US"/>
        </a:p>
      </dgm:t>
    </dgm:pt>
    <dgm:pt modelId="{C9CD7CB4-C91A-43DA-8A1F-08F89E9DBB7B}">
      <dgm:prSet/>
      <dgm:spPr/>
      <dgm:t>
        <a:bodyPr/>
        <a:lstStyle/>
        <a:p>
          <a:r>
            <a:rPr lang="en-US"/>
            <a:t>CSPP SDR</a:t>
          </a:r>
        </a:p>
      </dgm:t>
    </dgm:pt>
    <dgm:pt modelId="{1B9CE403-6A4E-423C-93A1-A8AC699523CE}" type="parTrans" cxnId="{46D9FCC0-07E2-4474-B1DA-6C804E259CBB}">
      <dgm:prSet/>
      <dgm:spPr/>
      <dgm:t>
        <a:bodyPr/>
        <a:lstStyle/>
        <a:p>
          <a:endParaRPr lang="en-US"/>
        </a:p>
      </dgm:t>
    </dgm:pt>
    <dgm:pt modelId="{CB94ABD6-2D46-4204-A2FF-D8D3AF26D7D6}" type="sibTrans" cxnId="{46D9FCC0-07E2-4474-B1DA-6C804E259CBB}">
      <dgm:prSet/>
      <dgm:spPr/>
      <dgm:t>
        <a:bodyPr/>
        <a:lstStyle/>
        <a:p>
          <a:endParaRPr lang="en-US"/>
        </a:p>
      </dgm:t>
    </dgm:pt>
    <dgm:pt modelId="{9152DAF0-6DAA-4B85-85A2-7B6BCC752EEF}">
      <dgm:prSet/>
      <dgm:spPr/>
      <dgm:t>
        <a:bodyPr/>
        <a:lstStyle/>
        <a:p>
          <a:r>
            <a:rPr lang="en-US"/>
            <a:t>OPS-LRS</a:t>
          </a:r>
        </a:p>
      </dgm:t>
    </dgm:pt>
    <dgm:pt modelId="{20DA4D7D-B4E4-479C-91E6-F6D79DB6F15E}" type="parTrans" cxnId="{9DD1ED36-22DB-4E70-9DCE-25442C3303B5}">
      <dgm:prSet/>
      <dgm:spPr/>
      <dgm:t>
        <a:bodyPr/>
        <a:lstStyle/>
        <a:p>
          <a:endParaRPr lang="en-US"/>
        </a:p>
      </dgm:t>
    </dgm:pt>
    <dgm:pt modelId="{4D4950C7-8EA4-4B9B-8B61-A57F6F5F9622}" type="sibTrans" cxnId="{9DD1ED36-22DB-4E70-9DCE-25442C3303B5}">
      <dgm:prSet/>
      <dgm:spPr/>
      <dgm:t>
        <a:bodyPr/>
        <a:lstStyle/>
        <a:p>
          <a:endParaRPr lang="en-US"/>
        </a:p>
      </dgm:t>
    </dgm:pt>
    <dgm:pt modelId="{30144DF9-D971-4E80-8621-65A46033931E}">
      <dgm:prSet/>
      <dgm:spPr/>
      <dgm:t>
        <a:bodyPr/>
        <a:lstStyle/>
        <a:p>
          <a:r>
            <a:rPr lang="en-US"/>
            <a:t>AAPP</a:t>
          </a:r>
        </a:p>
      </dgm:t>
    </dgm:pt>
    <dgm:pt modelId="{9EFE2D21-4650-4C4F-8920-CC73B283D68A}" type="parTrans" cxnId="{6E3EF54D-EC48-4B3C-BE46-EAD74048C57A}">
      <dgm:prSet/>
      <dgm:spPr/>
      <dgm:t>
        <a:bodyPr/>
        <a:lstStyle/>
        <a:p>
          <a:endParaRPr lang="en-US"/>
        </a:p>
      </dgm:t>
    </dgm:pt>
    <dgm:pt modelId="{D0F5A13F-CD4D-4025-9BB5-C4F330DE744E}" type="sibTrans" cxnId="{6E3EF54D-EC48-4B3C-BE46-EAD74048C57A}">
      <dgm:prSet/>
      <dgm:spPr/>
      <dgm:t>
        <a:bodyPr/>
        <a:lstStyle/>
        <a:p>
          <a:endParaRPr lang="en-US"/>
        </a:p>
      </dgm:t>
    </dgm:pt>
    <dgm:pt modelId="{AFAD8DF1-7E7D-42F2-A7BE-7EF5775217B4}">
      <dgm:prSet/>
      <dgm:spPr/>
      <dgm:t>
        <a:bodyPr/>
        <a:lstStyle/>
        <a:p>
          <a:r>
            <a:rPr lang="en-US"/>
            <a:t>BUFR conversion</a:t>
          </a:r>
        </a:p>
      </dgm:t>
    </dgm:pt>
    <dgm:pt modelId="{F29A7374-D973-4F7E-BCE9-CCA4CC7FFFEF}" type="parTrans" cxnId="{AFBE619F-5FC1-4836-A495-70E503FEAEB2}">
      <dgm:prSet/>
      <dgm:spPr/>
      <dgm:t>
        <a:bodyPr/>
        <a:lstStyle/>
        <a:p>
          <a:endParaRPr lang="en-US"/>
        </a:p>
      </dgm:t>
    </dgm:pt>
    <dgm:pt modelId="{B5418900-BED1-45D6-B693-164ED7B15F30}" type="sibTrans" cxnId="{AFBE619F-5FC1-4836-A495-70E503FEAEB2}">
      <dgm:prSet/>
      <dgm:spPr/>
      <dgm:t>
        <a:bodyPr/>
        <a:lstStyle/>
        <a:p>
          <a:endParaRPr lang="en-US"/>
        </a:p>
      </dgm:t>
    </dgm:pt>
    <dgm:pt modelId="{1102D1D7-2769-4F5E-8514-565A991A504C}">
      <dgm:prSet phldrT="[Text]" phldr="0"/>
      <dgm:spPr/>
      <dgm:t>
        <a:bodyPr/>
        <a:lstStyle/>
        <a:p>
          <a:pPr rtl="0"/>
          <a:r>
            <a:rPr lang="en-US" err="1">
              <a:latin typeface="Calibri Light" panose="020F0302020204030204"/>
            </a:rPr>
            <a:t>Etc</a:t>
          </a:r>
          <a:r>
            <a:rPr lang="en-US">
              <a:latin typeface="Calibri Light" panose="020F0302020204030204"/>
            </a:rPr>
            <a:t> ...</a:t>
          </a:r>
        </a:p>
      </dgm:t>
    </dgm:pt>
    <dgm:pt modelId="{A9629BDD-E23E-4088-AAE7-68F78E0011CF}" type="parTrans" cxnId="{021BF7EC-FBCE-4803-9A92-3BC5CB2DAAA9}">
      <dgm:prSet/>
      <dgm:spPr/>
    </dgm:pt>
    <dgm:pt modelId="{A8570CA9-A792-4B3F-A34E-F8FCBDA38E72}" type="sibTrans" cxnId="{021BF7EC-FBCE-4803-9A92-3BC5CB2DAAA9}">
      <dgm:prSet/>
      <dgm:spPr/>
    </dgm:pt>
    <dgm:pt modelId="{19BB8BD7-86B4-40C8-91B0-8C8227CCCAC5}">
      <dgm:prSet/>
      <dgm:spPr/>
      <dgm:t>
        <a:bodyPr/>
        <a:lstStyle/>
        <a:p>
          <a:r>
            <a:rPr lang="en-US"/>
            <a:t>GTS Headers</a:t>
          </a:r>
        </a:p>
      </dgm:t>
    </dgm:pt>
    <dgm:pt modelId="{698D6649-E18F-4D4A-8A10-09F5E8250B03}" type="parTrans" cxnId="{58B47805-569E-41DF-A418-0798594C7FBF}">
      <dgm:prSet/>
      <dgm:spPr/>
    </dgm:pt>
    <dgm:pt modelId="{64CE5F81-7BAD-446F-925C-B20202071E3C}" type="sibTrans" cxnId="{58B47805-569E-41DF-A418-0798594C7FBF}">
      <dgm:prSet/>
      <dgm:spPr/>
    </dgm:pt>
    <dgm:pt modelId="{88CA3FAD-C09E-4738-8CFD-86C1E23844C5}" type="pres">
      <dgm:prSet presAssocID="{5AA97858-2A31-41CD-ABD4-D028E94FF7CE}" presName="Name0" presStyleCnt="0">
        <dgm:presLayoutVars>
          <dgm:dir/>
          <dgm:animLvl val="lvl"/>
          <dgm:resizeHandles val="exact"/>
        </dgm:presLayoutVars>
      </dgm:prSet>
      <dgm:spPr/>
    </dgm:pt>
    <dgm:pt modelId="{4F456255-E5F3-482B-801A-D1285B5D4E99}" type="pres">
      <dgm:prSet presAssocID="{D798A036-44FE-4A1F-A4DB-D79A0E1DC41C}" presName="composite" presStyleCnt="0"/>
      <dgm:spPr/>
    </dgm:pt>
    <dgm:pt modelId="{463A7C28-C309-455C-B3E2-E6F860D56211}" type="pres">
      <dgm:prSet presAssocID="{D798A036-44FE-4A1F-A4DB-D79A0E1DC41C}" presName="parTx" presStyleLbl="alignNode1" presStyleIdx="0" presStyleCnt="1">
        <dgm:presLayoutVars>
          <dgm:chMax val="0"/>
          <dgm:chPref val="0"/>
        </dgm:presLayoutVars>
      </dgm:prSet>
      <dgm:spPr/>
    </dgm:pt>
    <dgm:pt modelId="{1D81D6ED-CE48-4D19-9E68-26700F538E73}" type="pres">
      <dgm:prSet presAssocID="{D798A036-44FE-4A1F-A4DB-D79A0E1DC41C}" presName="desTx" presStyleLbl="alignAccFollowNode1" presStyleIdx="0" presStyleCnt="1">
        <dgm:presLayoutVars/>
      </dgm:prSet>
      <dgm:spPr/>
    </dgm:pt>
  </dgm:ptLst>
  <dgm:cxnLst>
    <dgm:cxn modelId="{58B47805-569E-41DF-A418-0798594C7FBF}" srcId="{13868170-BEAD-4ABA-92A9-00F27E5B54AA}" destId="{19BB8BD7-86B4-40C8-91B0-8C8227CCCAC5}" srcOrd="4" destOrd="0" parTransId="{698D6649-E18F-4D4A-8A10-09F5E8250B03}" sibTransId="{64CE5F81-7BAD-446F-925C-B20202071E3C}"/>
    <dgm:cxn modelId="{2C9DC008-450F-44AA-859D-1595B199E551}" type="presOf" srcId="{9152DAF0-6DAA-4B85-85A2-7B6BCC752EEF}" destId="{1D81D6ED-CE48-4D19-9E68-26700F538E73}" srcOrd="0" destOrd="2" presId="urn:microsoft.com/office/officeart/2016/7/layout/HorizontalActionList"/>
    <dgm:cxn modelId="{4D3DF411-980A-4ACD-9F5C-7B14DD547180}" type="presOf" srcId="{13868170-BEAD-4ABA-92A9-00F27E5B54AA}" destId="{1D81D6ED-CE48-4D19-9E68-26700F538E73}" srcOrd="0" destOrd="0" presId="urn:microsoft.com/office/officeart/2016/7/layout/HorizontalActionList"/>
    <dgm:cxn modelId="{DE10E018-1503-4330-ACD4-4D2A141FE05E}" type="presOf" srcId="{30144DF9-D971-4E80-8621-65A46033931E}" destId="{1D81D6ED-CE48-4D19-9E68-26700F538E73}" srcOrd="0" destOrd="3" presId="urn:microsoft.com/office/officeart/2016/7/layout/HorizontalActionList"/>
    <dgm:cxn modelId="{C812191D-71FF-4F57-98A5-4AD9C248514B}" type="presOf" srcId="{5AA97858-2A31-41CD-ABD4-D028E94FF7CE}" destId="{88CA3FAD-C09E-4738-8CFD-86C1E23844C5}" srcOrd="0" destOrd="0" presId="urn:microsoft.com/office/officeart/2016/7/layout/HorizontalActionList"/>
    <dgm:cxn modelId="{20A4DA23-0B7D-4B62-9EFD-E809956F87BC}" type="presOf" srcId="{AFAD8DF1-7E7D-42F2-A7BE-7EF5775217B4}" destId="{1D81D6ED-CE48-4D19-9E68-26700F538E73}" srcOrd="0" destOrd="4" presId="urn:microsoft.com/office/officeart/2016/7/layout/HorizontalActionList"/>
    <dgm:cxn modelId="{AD914B2B-E9E7-4BD4-BDDB-CFDC27E70EFF}" type="presOf" srcId="{D798A036-44FE-4A1F-A4DB-D79A0E1DC41C}" destId="{463A7C28-C309-455C-B3E2-E6F860D56211}" srcOrd="0" destOrd="0" presId="urn:microsoft.com/office/officeart/2016/7/layout/HorizontalActionList"/>
    <dgm:cxn modelId="{9DD1ED36-22DB-4E70-9DCE-25442C3303B5}" srcId="{13868170-BEAD-4ABA-92A9-00F27E5B54AA}" destId="{9152DAF0-6DAA-4B85-85A2-7B6BCC752EEF}" srcOrd="1" destOrd="0" parTransId="{20DA4D7D-B4E4-479C-91E6-F6D79DB6F15E}" sibTransId="{4D4950C7-8EA4-4B9B-8B61-A57F6F5F9622}"/>
    <dgm:cxn modelId="{0D721E65-8BE7-47FC-9391-37828FAD712A}" type="presOf" srcId="{C9CD7CB4-C91A-43DA-8A1F-08F89E9DBB7B}" destId="{1D81D6ED-CE48-4D19-9E68-26700F538E73}" srcOrd="0" destOrd="1" presId="urn:microsoft.com/office/officeart/2016/7/layout/HorizontalActionList"/>
    <dgm:cxn modelId="{0C10F16C-9374-4C20-BB54-FC9D6EFCD164}" type="presOf" srcId="{1102D1D7-2769-4F5E-8514-565A991A504C}" destId="{1D81D6ED-CE48-4D19-9E68-26700F538E73}" srcOrd="0" destOrd="6" presId="urn:microsoft.com/office/officeart/2016/7/layout/HorizontalActionList"/>
    <dgm:cxn modelId="{6E3EF54D-EC48-4B3C-BE46-EAD74048C57A}" srcId="{13868170-BEAD-4ABA-92A9-00F27E5B54AA}" destId="{30144DF9-D971-4E80-8621-65A46033931E}" srcOrd="2" destOrd="0" parTransId="{9EFE2D21-4650-4C4F-8920-CC73B283D68A}" sibTransId="{D0F5A13F-CD4D-4025-9BB5-C4F330DE744E}"/>
    <dgm:cxn modelId="{AFBE619F-5FC1-4836-A495-70E503FEAEB2}" srcId="{13868170-BEAD-4ABA-92A9-00F27E5B54AA}" destId="{AFAD8DF1-7E7D-42F2-A7BE-7EF5775217B4}" srcOrd="3" destOrd="0" parTransId="{F29A7374-D973-4F7E-BCE9-CCA4CC7FFFEF}" sibTransId="{B5418900-BED1-45D6-B693-164ED7B15F30}"/>
    <dgm:cxn modelId="{17A6C0B7-7185-44E7-AD1C-83EAAFCD73F1}" srcId="{D798A036-44FE-4A1F-A4DB-D79A0E1DC41C}" destId="{13868170-BEAD-4ABA-92A9-00F27E5B54AA}" srcOrd="0" destOrd="0" parTransId="{12DECD56-1003-44F7-AAF8-5F6BADC71991}" sibTransId="{047D01A5-B0A5-431B-9B6C-0D38880B3D6E}"/>
    <dgm:cxn modelId="{9AB55EBC-A321-43A4-9808-85BA30F61D01}" srcId="{5AA97858-2A31-41CD-ABD4-D028E94FF7CE}" destId="{D798A036-44FE-4A1F-A4DB-D79A0E1DC41C}" srcOrd="0" destOrd="0" parTransId="{BCEDE8FF-7C4F-40A3-8110-944C8610BF0F}" sibTransId="{536E356D-4023-4861-A1A6-DA706F3A1B37}"/>
    <dgm:cxn modelId="{46D9FCC0-07E2-4474-B1DA-6C804E259CBB}" srcId="{13868170-BEAD-4ABA-92A9-00F27E5B54AA}" destId="{C9CD7CB4-C91A-43DA-8A1F-08F89E9DBB7B}" srcOrd="0" destOrd="0" parTransId="{1B9CE403-6A4E-423C-93A1-A8AC699523CE}" sibTransId="{CB94ABD6-2D46-4204-A2FF-D8D3AF26D7D6}"/>
    <dgm:cxn modelId="{021BF7EC-FBCE-4803-9A92-3BC5CB2DAAA9}" srcId="{13868170-BEAD-4ABA-92A9-00F27E5B54AA}" destId="{1102D1D7-2769-4F5E-8514-565A991A504C}" srcOrd="5" destOrd="0" parTransId="{A9629BDD-E23E-4088-AAE7-68F78E0011CF}" sibTransId="{A8570CA9-A792-4B3F-A34E-F8FCBDA38E72}"/>
    <dgm:cxn modelId="{80F0C2FF-64E5-4AE2-BE8A-3237FEFC7BA5}" type="presOf" srcId="{19BB8BD7-86B4-40C8-91B0-8C8227CCCAC5}" destId="{1D81D6ED-CE48-4D19-9E68-26700F538E73}" srcOrd="0" destOrd="5" presId="urn:microsoft.com/office/officeart/2016/7/layout/HorizontalActionList"/>
    <dgm:cxn modelId="{E68EF781-72EA-4420-8BF5-9DC1620A88FE}" type="presParOf" srcId="{88CA3FAD-C09E-4738-8CFD-86C1E23844C5}" destId="{4F456255-E5F3-482B-801A-D1285B5D4E99}" srcOrd="0" destOrd="0" presId="urn:microsoft.com/office/officeart/2016/7/layout/HorizontalActionList"/>
    <dgm:cxn modelId="{434579EA-8A48-483E-B809-1CA5824A4C86}" type="presParOf" srcId="{4F456255-E5F3-482B-801A-D1285B5D4E99}" destId="{463A7C28-C309-455C-B3E2-E6F860D56211}" srcOrd="0" destOrd="0" presId="urn:microsoft.com/office/officeart/2016/7/layout/HorizontalActionList"/>
    <dgm:cxn modelId="{4A5D6C33-9974-4E80-896D-A72366143F14}" type="presParOf" srcId="{4F456255-E5F3-482B-801A-D1285B5D4E99}" destId="{1D81D6ED-CE48-4D19-9E68-26700F538E73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58DB4-5413-4873-89BE-1533E513795A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A3DC6D-88BF-445F-BB72-9CF4F5183736}">
      <dgm:prSet phldrT="[Text]" phldr="0"/>
      <dgm:spPr/>
      <dgm:t>
        <a:bodyPr/>
        <a:lstStyle/>
        <a:p>
          <a:pPr rtl="0"/>
          <a:r>
            <a:rPr lang="en-US"/>
            <a:t>Acquire/Decode</a:t>
          </a:r>
        </a:p>
      </dgm:t>
    </dgm:pt>
    <dgm:pt modelId="{78696855-035C-4CB9-A46A-0D57F0348A6D}" type="parTrans" cxnId="{4AB4C45D-1973-4EAC-A215-05FD88C0855A}">
      <dgm:prSet/>
      <dgm:spPr/>
    </dgm:pt>
    <dgm:pt modelId="{AD267581-60CF-4B93-9608-9BF1071953F2}" type="sibTrans" cxnId="{4AB4C45D-1973-4EAC-A215-05FD88C0855A}">
      <dgm:prSet/>
      <dgm:spPr/>
    </dgm:pt>
    <dgm:pt modelId="{9D0D08E9-AFC7-4AFE-AA28-12A3C411369B}">
      <dgm:prSet phldrT="[Text]" phldr="0"/>
      <dgm:spPr/>
      <dgm:t>
        <a:bodyPr/>
        <a:lstStyle/>
        <a:p>
          <a:r>
            <a:rPr lang="en-US"/>
            <a:t>Process</a:t>
          </a:r>
        </a:p>
      </dgm:t>
    </dgm:pt>
    <dgm:pt modelId="{F9BC385C-91BF-4F77-9C96-AAA9C15F04A5}" type="parTrans" cxnId="{73D5799E-BD38-444C-A695-DB7138142628}">
      <dgm:prSet/>
      <dgm:spPr/>
    </dgm:pt>
    <dgm:pt modelId="{5A74C279-B8F3-423A-B96A-28BE5BBBAB48}" type="sibTrans" cxnId="{73D5799E-BD38-444C-A695-DB7138142628}">
      <dgm:prSet/>
      <dgm:spPr/>
    </dgm:pt>
    <dgm:pt modelId="{D317A9D9-C78B-4BA7-83AB-C3011C47469D}">
      <dgm:prSet phldrT="[Text]" phldr="0"/>
      <dgm:spPr/>
      <dgm:t>
        <a:bodyPr/>
        <a:lstStyle/>
        <a:p>
          <a:r>
            <a:rPr lang="en-US"/>
            <a:t>Upload</a:t>
          </a:r>
        </a:p>
      </dgm:t>
    </dgm:pt>
    <dgm:pt modelId="{DD56F956-802B-42EC-A546-E3839595E6C3}" type="parTrans" cxnId="{FC6C4705-FFA7-427D-B6E7-929784AAB6E3}">
      <dgm:prSet/>
      <dgm:spPr/>
    </dgm:pt>
    <dgm:pt modelId="{F1D4E4E1-4136-43AE-986B-179A3043F2CB}" type="sibTrans" cxnId="{FC6C4705-FFA7-427D-B6E7-929784AAB6E3}">
      <dgm:prSet/>
      <dgm:spPr/>
    </dgm:pt>
    <dgm:pt modelId="{D3E22E0F-8226-4AE4-A7E6-2AE76F9CE3E7}" type="pres">
      <dgm:prSet presAssocID="{D7858DB4-5413-4873-89BE-1533E513795A}" presName="Name0" presStyleCnt="0">
        <dgm:presLayoutVars>
          <dgm:dir/>
          <dgm:resizeHandles val="exact"/>
        </dgm:presLayoutVars>
      </dgm:prSet>
      <dgm:spPr/>
    </dgm:pt>
    <dgm:pt modelId="{4F2D7775-3845-4AE9-A9E0-F50DB5AAE6E6}" type="pres">
      <dgm:prSet presAssocID="{D7858DB4-5413-4873-89BE-1533E513795A}" presName="cycle" presStyleCnt="0"/>
      <dgm:spPr/>
    </dgm:pt>
    <dgm:pt modelId="{5365C483-DFD7-4DCD-B5D0-7021CF05FE71}" type="pres">
      <dgm:prSet presAssocID="{E0A3DC6D-88BF-445F-BB72-9CF4F5183736}" presName="nodeFirstNode" presStyleLbl="node1" presStyleIdx="0" presStyleCnt="3">
        <dgm:presLayoutVars>
          <dgm:bulletEnabled val="1"/>
        </dgm:presLayoutVars>
      </dgm:prSet>
      <dgm:spPr/>
    </dgm:pt>
    <dgm:pt modelId="{DC48AC89-8C02-4CAB-862A-C7313646DB74}" type="pres">
      <dgm:prSet presAssocID="{AD267581-60CF-4B93-9608-9BF1071953F2}" presName="sibTransFirstNode" presStyleLbl="bgShp" presStyleIdx="0" presStyleCnt="1"/>
      <dgm:spPr/>
    </dgm:pt>
    <dgm:pt modelId="{4C7D17D5-672C-49B4-9D5D-D199B0800259}" type="pres">
      <dgm:prSet presAssocID="{9D0D08E9-AFC7-4AFE-AA28-12A3C411369B}" presName="nodeFollowingNodes" presStyleLbl="node1" presStyleIdx="1" presStyleCnt="3">
        <dgm:presLayoutVars>
          <dgm:bulletEnabled val="1"/>
        </dgm:presLayoutVars>
      </dgm:prSet>
      <dgm:spPr/>
    </dgm:pt>
    <dgm:pt modelId="{3A325DC2-D913-4799-ABF3-16B230CBA19B}" type="pres">
      <dgm:prSet presAssocID="{D317A9D9-C78B-4BA7-83AB-C3011C47469D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FC6C4705-FFA7-427D-B6E7-929784AAB6E3}" srcId="{D7858DB4-5413-4873-89BE-1533E513795A}" destId="{D317A9D9-C78B-4BA7-83AB-C3011C47469D}" srcOrd="2" destOrd="0" parTransId="{DD56F956-802B-42EC-A546-E3839595E6C3}" sibTransId="{F1D4E4E1-4136-43AE-986B-179A3043F2CB}"/>
    <dgm:cxn modelId="{4AB4C45D-1973-4EAC-A215-05FD88C0855A}" srcId="{D7858DB4-5413-4873-89BE-1533E513795A}" destId="{E0A3DC6D-88BF-445F-BB72-9CF4F5183736}" srcOrd="0" destOrd="0" parTransId="{78696855-035C-4CB9-A46A-0D57F0348A6D}" sibTransId="{AD267581-60CF-4B93-9608-9BF1071953F2}"/>
    <dgm:cxn modelId="{C5407086-D4D2-4109-B566-FB1D2430493C}" type="presOf" srcId="{AD267581-60CF-4B93-9608-9BF1071953F2}" destId="{DC48AC89-8C02-4CAB-862A-C7313646DB74}" srcOrd="0" destOrd="0" presId="urn:microsoft.com/office/officeart/2005/8/layout/cycle3"/>
    <dgm:cxn modelId="{73D5799E-BD38-444C-A695-DB7138142628}" srcId="{D7858DB4-5413-4873-89BE-1533E513795A}" destId="{9D0D08E9-AFC7-4AFE-AA28-12A3C411369B}" srcOrd="1" destOrd="0" parTransId="{F9BC385C-91BF-4F77-9C96-AAA9C15F04A5}" sibTransId="{5A74C279-B8F3-423A-B96A-28BE5BBBAB48}"/>
    <dgm:cxn modelId="{81D2B9A6-893D-4C61-87C5-3C2E3627414A}" type="presOf" srcId="{E0A3DC6D-88BF-445F-BB72-9CF4F5183736}" destId="{5365C483-DFD7-4DCD-B5D0-7021CF05FE71}" srcOrd="0" destOrd="0" presId="urn:microsoft.com/office/officeart/2005/8/layout/cycle3"/>
    <dgm:cxn modelId="{7295B4CC-3503-4522-B18C-4C4E14A5869E}" type="presOf" srcId="{D7858DB4-5413-4873-89BE-1533E513795A}" destId="{D3E22E0F-8226-4AE4-A7E6-2AE76F9CE3E7}" srcOrd="0" destOrd="0" presId="urn:microsoft.com/office/officeart/2005/8/layout/cycle3"/>
    <dgm:cxn modelId="{35EA77CF-85C5-4542-8844-F11CA3A959F4}" type="presOf" srcId="{D317A9D9-C78B-4BA7-83AB-C3011C47469D}" destId="{3A325DC2-D913-4799-ABF3-16B230CBA19B}" srcOrd="0" destOrd="0" presId="urn:microsoft.com/office/officeart/2005/8/layout/cycle3"/>
    <dgm:cxn modelId="{2266C6F8-15E8-456C-A6E8-8B445A5019E3}" type="presOf" srcId="{9D0D08E9-AFC7-4AFE-AA28-12A3C411369B}" destId="{4C7D17D5-672C-49B4-9D5D-D199B0800259}" srcOrd="0" destOrd="0" presId="urn:microsoft.com/office/officeart/2005/8/layout/cycle3"/>
    <dgm:cxn modelId="{F89D827D-C6BE-4D0F-B52D-CF6754306BFD}" type="presParOf" srcId="{D3E22E0F-8226-4AE4-A7E6-2AE76F9CE3E7}" destId="{4F2D7775-3845-4AE9-A9E0-F50DB5AAE6E6}" srcOrd="0" destOrd="0" presId="urn:microsoft.com/office/officeart/2005/8/layout/cycle3"/>
    <dgm:cxn modelId="{4525A05E-11E5-40F3-BC8C-13F502E91028}" type="presParOf" srcId="{4F2D7775-3845-4AE9-A9E0-F50DB5AAE6E6}" destId="{5365C483-DFD7-4DCD-B5D0-7021CF05FE71}" srcOrd="0" destOrd="0" presId="urn:microsoft.com/office/officeart/2005/8/layout/cycle3"/>
    <dgm:cxn modelId="{1528B167-A715-4A61-9729-C92F241B9AEE}" type="presParOf" srcId="{4F2D7775-3845-4AE9-A9E0-F50DB5AAE6E6}" destId="{DC48AC89-8C02-4CAB-862A-C7313646DB74}" srcOrd="1" destOrd="0" presId="urn:microsoft.com/office/officeart/2005/8/layout/cycle3"/>
    <dgm:cxn modelId="{5185F122-AB5A-46B5-9B35-8CAC43015738}" type="presParOf" srcId="{4F2D7775-3845-4AE9-A9E0-F50DB5AAE6E6}" destId="{4C7D17D5-672C-49B4-9D5D-D199B0800259}" srcOrd="2" destOrd="0" presId="urn:microsoft.com/office/officeart/2005/8/layout/cycle3"/>
    <dgm:cxn modelId="{0156F1AA-A16A-4F8F-B5E0-245B6EBBA9CA}" type="presParOf" srcId="{4F2D7775-3845-4AE9-A9E0-F50DB5AAE6E6}" destId="{3A325DC2-D913-4799-ABF3-16B230CBA19B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4E7E87-BE02-4992-958C-00C5B4090076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8885B60-6394-460E-BE97-49EA0DF9DF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Acquire/Decode</a:t>
          </a:r>
        </a:p>
      </dgm:t>
    </dgm:pt>
    <dgm:pt modelId="{69F91389-1B0E-4BD3-BA24-BEE50B1A551A}" type="parTrans" cxnId="{3E96B436-A5B4-4BA9-B0D9-BA47DBF08C47}">
      <dgm:prSet/>
      <dgm:spPr/>
      <dgm:t>
        <a:bodyPr/>
        <a:lstStyle/>
        <a:p>
          <a:endParaRPr lang="en-US"/>
        </a:p>
      </dgm:t>
    </dgm:pt>
    <dgm:pt modelId="{C9AC9EE6-CFC5-4305-B994-A8933D3A4C55}" type="sibTrans" cxnId="{3E96B436-A5B4-4BA9-B0D9-BA47DBF08C47}">
      <dgm:prSet/>
      <dgm:spPr/>
      <dgm:t>
        <a:bodyPr/>
        <a:lstStyle/>
        <a:p>
          <a:endParaRPr lang="en-US"/>
        </a:p>
      </dgm:t>
    </dgm:pt>
    <dgm:pt modelId="{C7B71295-009B-4B8B-ABCA-5C285D0203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3400" dirty="0">
              <a:latin typeface="Calibri Light" panose="020F0302020204030204"/>
            </a:rPr>
            <a:t>NOAA RDR</a:t>
          </a:r>
          <a:endParaRPr lang="en-US" dirty="0">
            <a:latin typeface="Calibri Light"/>
            <a:cs typeface="Calibri Light"/>
          </a:endParaRPr>
        </a:p>
      </dgm:t>
    </dgm:pt>
    <dgm:pt modelId="{48C5B095-B641-48A2-AB5B-468BB6CF0D48}" type="parTrans" cxnId="{58A4E873-1D18-4817-B9E5-FB2743292789}">
      <dgm:prSet/>
      <dgm:spPr/>
      <dgm:t>
        <a:bodyPr/>
        <a:lstStyle/>
        <a:p>
          <a:endParaRPr lang="en-US"/>
        </a:p>
      </dgm:t>
    </dgm:pt>
    <dgm:pt modelId="{9D99959F-7B65-444F-B411-0E68AC0B63D2}" type="sibTrans" cxnId="{58A4E873-1D18-4817-B9E5-FB2743292789}">
      <dgm:prSet/>
      <dgm:spPr/>
      <dgm:t>
        <a:bodyPr/>
        <a:lstStyle/>
        <a:p>
          <a:endParaRPr lang="en-US"/>
        </a:p>
      </dgm:t>
    </dgm:pt>
    <dgm:pt modelId="{6332E4ED-16FD-424F-8B34-0830EDBE32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Process</a:t>
          </a:r>
        </a:p>
      </dgm:t>
    </dgm:pt>
    <dgm:pt modelId="{F514255C-22A3-422C-BA0F-028BFA36BD11}" type="parTrans" cxnId="{B70938C3-CC0E-49E7-95D4-7625945D6244}">
      <dgm:prSet/>
      <dgm:spPr/>
      <dgm:t>
        <a:bodyPr/>
        <a:lstStyle/>
        <a:p>
          <a:endParaRPr lang="en-US"/>
        </a:p>
      </dgm:t>
    </dgm:pt>
    <dgm:pt modelId="{6A1D9F6B-B359-40A4-82E3-3F6D4D607CDA}" type="sibTrans" cxnId="{B70938C3-CC0E-49E7-95D4-7625945D6244}">
      <dgm:prSet/>
      <dgm:spPr/>
      <dgm:t>
        <a:bodyPr/>
        <a:lstStyle/>
        <a:p>
          <a:endParaRPr lang="en-US"/>
        </a:p>
      </dgm:t>
    </dgm:pt>
    <dgm:pt modelId="{D95BBA98-E6B5-4A6B-B6A6-1D281E59F1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Level</a:t>
          </a:r>
          <a:r>
            <a:rPr lang="en-US" dirty="0"/>
            <a:t> 0 to Level 1B​</a:t>
          </a:r>
        </a:p>
      </dgm:t>
    </dgm:pt>
    <dgm:pt modelId="{3F906789-BFE2-47AC-8045-3A34549B2D0D}" type="parTrans" cxnId="{411D5D44-3CE5-4A09-BBC0-41777CE4696F}">
      <dgm:prSet/>
      <dgm:spPr/>
      <dgm:t>
        <a:bodyPr/>
        <a:lstStyle/>
        <a:p>
          <a:endParaRPr lang="en-US"/>
        </a:p>
      </dgm:t>
    </dgm:pt>
    <dgm:pt modelId="{9EA034AA-610B-4393-8B25-E02CCE60B14A}" type="sibTrans" cxnId="{411D5D44-3CE5-4A09-BBC0-41777CE4696F}">
      <dgm:prSet/>
      <dgm:spPr/>
      <dgm:t>
        <a:bodyPr/>
        <a:lstStyle/>
        <a:p>
          <a:endParaRPr lang="en-US"/>
        </a:p>
      </dgm:t>
    </dgm:pt>
    <dgm:pt modelId="{BF8D3C81-646F-4C70-A11C-D2E1D09B42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Upload</a:t>
          </a:r>
        </a:p>
      </dgm:t>
    </dgm:pt>
    <dgm:pt modelId="{0E50C329-A977-4C6A-8D5E-4D89518C8C34}" type="parTrans" cxnId="{D80CAE2B-04C4-4E0C-8BA0-8396CEF78650}">
      <dgm:prSet/>
      <dgm:spPr/>
      <dgm:t>
        <a:bodyPr/>
        <a:lstStyle/>
        <a:p>
          <a:endParaRPr lang="en-US"/>
        </a:p>
      </dgm:t>
    </dgm:pt>
    <dgm:pt modelId="{54B9D4E6-A3E5-46C0-98B5-C2A6B1E93B7B}" type="sibTrans" cxnId="{D80CAE2B-04C4-4E0C-8BA0-8396CEF78650}">
      <dgm:prSet/>
      <dgm:spPr/>
      <dgm:t>
        <a:bodyPr/>
        <a:lstStyle/>
        <a:p>
          <a:endParaRPr lang="en-US"/>
        </a:p>
      </dgm:t>
    </dgm:pt>
    <dgm:pt modelId="{F3DC0E06-DAD1-40B9-9B67-95C1950123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entury Gothic" panose="020B0502020202020204"/>
              <a:cs typeface="Calibri Light"/>
            </a:rPr>
            <a:t>Regional </a:t>
          </a:r>
          <a:r>
            <a:rPr lang="en-US" dirty="0"/>
            <a:t>Network​</a:t>
          </a:r>
        </a:p>
      </dgm:t>
    </dgm:pt>
    <dgm:pt modelId="{288B0181-9281-4E91-A394-88FB38680057}" type="parTrans" cxnId="{2178D515-D817-4B62-B9BA-2519CA35980D}">
      <dgm:prSet/>
      <dgm:spPr/>
      <dgm:t>
        <a:bodyPr/>
        <a:lstStyle/>
        <a:p>
          <a:endParaRPr lang="en-US"/>
        </a:p>
      </dgm:t>
    </dgm:pt>
    <dgm:pt modelId="{C9658955-C9C9-4E9F-AF0C-4A94DC611744}" type="sibTrans" cxnId="{2178D515-D817-4B62-B9BA-2519CA35980D}">
      <dgm:prSet/>
      <dgm:spPr/>
      <dgm:t>
        <a:bodyPr/>
        <a:lstStyle/>
        <a:p>
          <a:endParaRPr lang="en-US"/>
        </a:p>
      </dgm:t>
    </dgm:pt>
    <dgm:pt modelId="{DD7ADE6C-8090-454E-8917-894706E12EC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sz="3400" dirty="0" err="1">
              <a:latin typeface="Calibri Light" panose="020F0302020204030204"/>
            </a:rPr>
            <a:t>MetOp</a:t>
          </a:r>
          <a:r>
            <a:rPr lang="en-US" sz="3400" dirty="0">
              <a:latin typeface="Calibri Light" panose="020F0302020204030204"/>
            </a:rPr>
            <a:t> CCSDS</a:t>
          </a:r>
        </a:p>
      </dgm:t>
    </dgm:pt>
    <dgm:pt modelId="{73CE389E-7482-46A2-9FF4-55D5211B6DF3}" type="parTrans" cxnId="{F9379A00-1C5C-4FCE-BC7D-8E2F9C71E728}">
      <dgm:prSet/>
      <dgm:spPr/>
    </dgm:pt>
    <dgm:pt modelId="{1EB6123A-A217-4465-942E-3445EFB21EB8}" type="sibTrans" cxnId="{F9379A00-1C5C-4FCE-BC7D-8E2F9C71E728}">
      <dgm:prSet/>
      <dgm:spPr/>
    </dgm:pt>
    <dgm:pt modelId="{E57D6249-C689-41F3-AED5-9D2D39251F01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sz="3400" dirty="0">
              <a:latin typeface="Calibri Light" panose="020F0302020204030204"/>
            </a:rPr>
            <a:t>NOAA HRPT</a:t>
          </a:r>
          <a:endParaRPr lang="en-US" sz="3400" dirty="0"/>
        </a:p>
      </dgm:t>
    </dgm:pt>
    <dgm:pt modelId="{3794D318-F10D-4056-A856-1B5CA4DEDA6F}" type="parTrans" cxnId="{DE7C30EB-00B8-43FB-BB66-9EB5A4F565CE}">
      <dgm:prSet/>
      <dgm:spPr/>
    </dgm:pt>
    <dgm:pt modelId="{9B861DA5-5E2A-4924-861C-C2456ABFD12D}" type="sibTrans" cxnId="{DE7C30EB-00B8-43FB-BB66-9EB5A4F565CE}">
      <dgm:prSet/>
      <dgm:spPr/>
    </dgm:pt>
    <dgm:pt modelId="{05461E52-5775-4A6C-ABD2-AC5B0B6BC75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sz="3400" dirty="0">
              <a:latin typeface="Calibri Light" panose="020F0302020204030204"/>
            </a:rPr>
            <a:t>BUFR conversions</a:t>
          </a:r>
        </a:p>
      </dgm:t>
    </dgm:pt>
    <dgm:pt modelId="{250A9B22-A34F-48B8-A5BA-9530E7B4045F}" type="parTrans" cxnId="{5DC73C50-D658-40D6-8B66-0FB4EBC517DD}">
      <dgm:prSet/>
      <dgm:spPr/>
    </dgm:pt>
    <dgm:pt modelId="{76600F7F-85C7-4E08-998B-36F7962B95C6}" type="sibTrans" cxnId="{5DC73C50-D658-40D6-8B66-0FB4EBC517DD}">
      <dgm:prSet/>
      <dgm:spPr/>
    </dgm:pt>
    <dgm:pt modelId="{488E9CAA-BDC8-443B-A3C2-1FEE945FC54C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sz="3400" dirty="0">
              <a:latin typeface="Calibri Light" panose="020F0302020204030204"/>
            </a:rPr>
            <a:t>Compression</a:t>
          </a:r>
        </a:p>
      </dgm:t>
    </dgm:pt>
    <dgm:pt modelId="{787750B3-C032-401B-B0BC-82704AB20D45}" type="parTrans" cxnId="{0FB6B2E3-9B9A-431D-90EE-E2A97961C930}">
      <dgm:prSet/>
      <dgm:spPr/>
    </dgm:pt>
    <dgm:pt modelId="{E2A036A1-F1F4-41C8-A0EA-536C323CE19D}" type="sibTrans" cxnId="{0FB6B2E3-9B9A-431D-90EE-E2A97961C930}">
      <dgm:prSet/>
      <dgm:spPr/>
    </dgm:pt>
    <dgm:pt modelId="{7EAE0FB7-4DB9-461A-BCFF-ACF1CEC0138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sz="3400" dirty="0">
              <a:latin typeface="Calibri Light" panose="020F0302020204030204"/>
              <a:cs typeface="Calibri Light"/>
            </a:rPr>
            <a:t>Add GTS headers</a:t>
          </a:r>
          <a:endParaRPr lang="en-US" sz="3400" dirty="0">
            <a:latin typeface="Calibri Light" panose="020F0302020204030204"/>
          </a:endParaRPr>
        </a:p>
      </dgm:t>
    </dgm:pt>
    <dgm:pt modelId="{26C3E910-342D-431E-871D-986BD9D3C18C}" type="parTrans" cxnId="{968BF56B-2703-45E2-B2EF-924482244295}">
      <dgm:prSet/>
      <dgm:spPr/>
    </dgm:pt>
    <dgm:pt modelId="{B288D90E-B2CE-43EF-B6F7-58E0E7D68DA6}" type="sibTrans" cxnId="{968BF56B-2703-45E2-B2EF-924482244295}">
      <dgm:prSet/>
      <dgm:spPr/>
    </dgm:pt>
    <dgm:pt modelId="{47BE2B8B-3FF4-45D0-9A75-9B71317BEDA1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sz="3400" dirty="0">
              <a:latin typeface="Calibri Light" panose="020F0302020204030204"/>
            </a:rPr>
            <a:t>Anonymous FTP</a:t>
          </a:r>
          <a:endParaRPr lang="en-US" sz="3400" dirty="0"/>
        </a:p>
      </dgm:t>
    </dgm:pt>
    <dgm:pt modelId="{EA99D114-824D-4732-BF40-401BB823D814}" type="parTrans" cxnId="{03D8D9B6-EAD1-4ACF-8615-2B3B7D35C736}">
      <dgm:prSet/>
      <dgm:spPr/>
    </dgm:pt>
    <dgm:pt modelId="{148165F1-F125-4BF1-B929-C37C04384FE2}" type="sibTrans" cxnId="{03D8D9B6-EAD1-4ACF-8615-2B3B7D35C736}">
      <dgm:prSet/>
      <dgm:spPr/>
    </dgm:pt>
    <dgm:pt modelId="{9A490902-B8E2-47D0-957C-33521B396CB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3400" dirty="0">
              <a:latin typeface="Calibri Light" panose="020F0302020204030204"/>
            </a:rPr>
            <a:t>Automated</a:t>
          </a:r>
        </a:p>
      </dgm:t>
    </dgm:pt>
    <dgm:pt modelId="{497A60A0-01C4-402D-BC38-78147748B815}" type="parTrans" cxnId="{5DB3AA15-6B9E-4D8C-8E42-056E11080E74}">
      <dgm:prSet/>
      <dgm:spPr/>
    </dgm:pt>
    <dgm:pt modelId="{0F3D3B3B-9CA8-4535-8150-FD5D61E801E3}" type="sibTrans" cxnId="{5DB3AA15-6B9E-4D8C-8E42-056E11080E74}">
      <dgm:prSet/>
      <dgm:spPr/>
    </dgm:pt>
    <dgm:pt modelId="{473FEFC5-47FC-4F32-8A80-241C2FD7F3F5}" type="pres">
      <dgm:prSet presAssocID="{C54E7E87-BE02-4992-958C-00C5B4090076}" presName="root" presStyleCnt="0">
        <dgm:presLayoutVars>
          <dgm:dir/>
          <dgm:resizeHandles val="exact"/>
        </dgm:presLayoutVars>
      </dgm:prSet>
      <dgm:spPr/>
    </dgm:pt>
    <dgm:pt modelId="{2EA39B7A-261B-48C1-893A-1CBA628A8268}" type="pres">
      <dgm:prSet presAssocID="{E8885B60-6394-460E-BE97-49EA0DF9DF8F}" presName="compNode" presStyleCnt="0"/>
      <dgm:spPr/>
    </dgm:pt>
    <dgm:pt modelId="{2D2DD43C-9348-4D00-A0DE-845E383884DD}" type="pres">
      <dgm:prSet presAssocID="{E8885B60-6394-460E-BE97-49EA0DF9DF8F}" presName="bgRect" presStyleLbl="bgShp" presStyleIdx="0" presStyleCnt="3"/>
      <dgm:spPr/>
    </dgm:pt>
    <dgm:pt modelId="{BF9615BF-50A4-4FED-9733-BC2EA83F5AA3}" type="pres">
      <dgm:prSet presAssocID="{E8885B60-6394-460E-BE97-49EA0DF9DF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53C17D1B-A046-4B32-A110-3E0488C812D1}" type="pres">
      <dgm:prSet presAssocID="{E8885B60-6394-460E-BE97-49EA0DF9DF8F}" presName="spaceRect" presStyleCnt="0"/>
      <dgm:spPr/>
    </dgm:pt>
    <dgm:pt modelId="{F1A947BE-BE5F-4CA2-B9BE-115BB949C2A3}" type="pres">
      <dgm:prSet presAssocID="{E8885B60-6394-460E-BE97-49EA0DF9DF8F}" presName="parTx" presStyleLbl="revTx" presStyleIdx="0" presStyleCnt="6">
        <dgm:presLayoutVars>
          <dgm:chMax val="0"/>
          <dgm:chPref val="0"/>
        </dgm:presLayoutVars>
      </dgm:prSet>
      <dgm:spPr/>
    </dgm:pt>
    <dgm:pt modelId="{31BFD12D-0D29-401F-BCD1-F93890F65116}" type="pres">
      <dgm:prSet presAssocID="{E8885B60-6394-460E-BE97-49EA0DF9DF8F}" presName="desTx" presStyleLbl="revTx" presStyleIdx="1" presStyleCnt="6">
        <dgm:presLayoutVars/>
      </dgm:prSet>
      <dgm:spPr/>
    </dgm:pt>
    <dgm:pt modelId="{FD6769B0-3199-45F8-A86F-B668BBC970A2}" type="pres">
      <dgm:prSet presAssocID="{C9AC9EE6-CFC5-4305-B994-A8933D3A4C55}" presName="sibTrans" presStyleCnt="0"/>
      <dgm:spPr/>
    </dgm:pt>
    <dgm:pt modelId="{6BE2BC46-52DE-43C2-822C-8DE2C957DB2F}" type="pres">
      <dgm:prSet presAssocID="{6332E4ED-16FD-424F-8B34-0830EDBE32B1}" presName="compNode" presStyleCnt="0"/>
      <dgm:spPr/>
    </dgm:pt>
    <dgm:pt modelId="{EE7D9F5B-EC47-4B3E-B180-4B3AD1B517E1}" type="pres">
      <dgm:prSet presAssocID="{6332E4ED-16FD-424F-8B34-0830EDBE32B1}" presName="bgRect" presStyleLbl="bgShp" presStyleIdx="1" presStyleCnt="3"/>
      <dgm:spPr/>
    </dgm:pt>
    <dgm:pt modelId="{58912521-8E06-492A-9D15-425FD4FE4E66}" type="pres">
      <dgm:prSet presAssocID="{6332E4ED-16FD-424F-8B34-0830EDBE32B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158F89A-65C2-4406-A2D1-2E5E1D49F10E}" type="pres">
      <dgm:prSet presAssocID="{6332E4ED-16FD-424F-8B34-0830EDBE32B1}" presName="spaceRect" presStyleCnt="0"/>
      <dgm:spPr/>
    </dgm:pt>
    <dgm:pt modelId="{FD544CD0-79E2-4814-9A3F-5F88501E7491}" type="pres">
      <dgm:prSet presAssocID="{6332E4ED-16FD-424F-8B34-0830EDBE32B1}" presName="parTx" presStyleLbl="revTx" presStyleIdx="2" presStyleCnt="6">
        <dgm:presLayoutVars>
          <dgm:chMax val="0"/>
          <dgm:chPref val="0"/>
        </dgm:presLayoutVars>
      </dgm:prSet>
      <dgm:spPr/>
    </dgm:pt>
    <dgm:pt modelId="{59D51639-84DF-4984-B8D1-C0AE7E506201}" type="pres">
      <dgm:prSet presAssocID="{6332E4ED-16FD-424F-8B34-0830EDBE32B1}" presName="desTx" presStyleLbl="revTx" presStyleIdx="3" presStyleCnt="6">
        <dgm:presLayoutVars/>
      </dgm:prSet>
      <dgm:spPr/>
    </dgm:pt>
    <dgm:pt modelId="{32B91E85-A699-4465-BBBA-F0E2DAFC879A}" type="pres">
      <dgm:prSet presAssocID="{6A1D9F6B-B359-40A4-82E3-3F6D4D607CDA}" presName="sibTrans" presStyleCnt="0"/>
      <dgm:spPr/>
    </dgm:pt>
    <dgm:pt modelId="{38216C2E-5FED-4C48-8DED-DF3018FE81B5}" type="pres">
      <dgm:prSet presAssocID="{BF8D3C81-646F-4C70-A11C-D2E1D09B4221}" presName="compNode" presStyleCnt="0"/>
      <dgm:spPr/>
    </dgm:pt>
    <dgm:pt modelId="{D1E9DFE8-927F-4536-B954-8761CBCB3A00}" type="pres">
      <dgm:prSet presAssocID="{BF8D3C81-646F-4C70-A11C-D2E1D09B4221}" presName="bgRect" presStyleLbl="bgShp" presStyleIdx="2" presStyleCnt="3"/>
      <dgm:spPr/>
    </dgm:pt>
    <dgm:pt modelId="{73A4A056-00EF-4EE7-9E34-D7BB89FE6A1E}" type="pres">
      <dgm:prSet presAssocID="{BF8D3C81-646F-4C70-A11C-D2E1D09B42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C77BDF9F-DE9E-4630-9171-06672A1247CA}" type="pres">
      <dgm:prSet presAssocID="{BF8D3C81-646F-4C70-A11C-D2E1D09B4221}" presName="spaceRect" presStyleCnt="0"/>
      <dgm:spPr/>
    </dgm:pt>
    <dgm:pt modelId="{D3F89C4D-ABAA-4F60-89E2-B1B9572502F9}" type="pres">
      <dgm:prSet presAssocID="{BF8D3C81-646F-4C70-A11C-D2E1D09B4221}" presName="parTx" presStyleLbl="revTx" presStyleIdx="4" presStyleCnt="6">
        <dgm:presLayoutVars>
          <dgm:chMax val="0"/>
          <dgm:chPref val="0"/>
        </dgm:presLayoutVars>
      </dgm:prSet>
      <dgm:spPr/>
    </dgm:pt>
    <dgm:pt modelId="{8CBF38DF-306B-4E43-9B0F-D61B95BF1A14}" type="pres">
      <dgm:prSet presAssocID="{BF8D3C81-646F-4C70-A11C-D2E1D09B4221}" presName="desTx" presStyleLbl="revTx" presStyleIdx="5" presStyleCnt="6">
        <dgm:presLayoutVars/>
      </dgm:prSet>
      <dgm:spPr/>
    </dgm:pt>
  </dgm:ptLst>
  <dgm:cxnLst>
    <dgm:cxn modelId="{F9379A00-1C5C-4FCE-BC7D-8E2F9C71E728}" srcId="{E8885B60-6394-460E-BE97-49EA0DF9DF8F}" destId="{DD7ADE6C-8090-454E-8917-894706E12EC7}" srcOrd="1" destOrd="0" parTransId="{73CE389E-7482-46A2-9FF4-55D5211B6DF3}" sibTransId="{1EB6123A-A217-4465-942E-3445EFB21EB8}"/>
    <dgm:cxn modelId="{DCB5FF10-C496-4DA9-889C-AE325A79F8A0}" type="presOf" srcId="{D95BBA98-E6B5-4A6B-B6A6-1D281E59F1BE}" destId="{59D51639-84DF-4984-B8D1-C0AE7E506201}" srcOrd="0" destOrd="0" presId="urn:microsoft.com/office/officeart/2018/2/layout/IconVerticalSolidList"/>
    <dgm:cxn modelId="{C4584415-3CAE-4C09-B3A9-F70D50D166BD}" type="presOf" srcId="{6332E4ED-16FD-424F-8B34-0830EDBE32B1}" destId="{FD544CD0-79E2-4814-9A3F-5F88501E7491}" srcOrd="0" destOrd="0" presId="urn:microsoft.com/office/officeart/2018/2/layout/IconVerticalSolidList"/>
    <dgm:cxn modelId="{5DB3AA15-6B9E-4D8C-8E42-056E11080E74}" srcId="{BF8D3C81-646F-4C70-A11C-D2E1D09B4221}" destId="{9A490902-B8E2-47D0-957C-33521B396CB1}" srcOrd="1" destOrd="0" parTransId="{497A60A0-01C4-402D-BC38-78147748B815}" sibTransId="{0F3D3B3B-9CA8-4535-8150-FD5D61E801E3}"/>
    <dgm:cxn modelId="{2178D515-D817-4B62-B9BA-2519CA35980D}" srcId="{BF8D3C81-646F-4C70-A11C-D2E1D09B4221}" destId="{F3DC0E06-DAD1-40B9-9B67-95C1950123BC}" srcOrd="0" destOrd="0" parTransId="{288B0181-9281-4E91-A394-88FB38680057}" sibTransId="{C9658955-C9C9-4E9F-AF0C-4A94DC611744}"/>
    <dgm:cxn modelId="{7EF06218-A8E2-4685-B283-3BF836139944}" type="presOf" srcId="{E57D6249-C689-41F3-AED5-9D2D39251F01}" destId="{31BFD12D-0D29-401F-BCD1-F93890F65116}" srcOrd="0" destOrd="2" presId="urn:microsoft.com/office/officeart/2018/2/layout/IconVerticalSolidList"/>
    <dgm:cxn modelId="{D80CAE2B-04C4-4E0C-8BA0-8396CEF78650}" srcId="{C54E7E87-BE02-4992-958C-00C5B4090076}" destId="{BF8D3C81-646F-4C70-A11C-D2E1D09B4221}" srcOrd="2" destOrd="0" parTransId="{0E50C329-A977-4C6A-8D5E-4D89518C8C34}" sibTransId="{54B9D4E6-A3E5-46C0-98B5-C2A6B1E93B7B}"/>
    <dgm:cxn modelId="{3E96B436-A5B4-4BA9-B0D9-BA47DBF08C47}" srcId="{C54E7E87-BE02-4992-958C-00C5B4090076}" destId="{E8885B60-6394-460E-BE97-49EA0DF9DF8F}" srcOrd="0" destOrd="0" parTransId="{69F91389-1B0E-4BD3-BA24-BEE50B1A551A}" sibTransId="{C9AC9EE6-CFC5-4305-B994-A8933D3A4C55}"/>
    <dgm:cxn modelId="{459FAA39-31D6-40C9-BD21-1581EB91B582}" type="presOf" srcId="{F3DC0E06-DAD1-40B9-9B67-95C1950123BC}" destId="{8CBF38DF-306B-4E43-9B0F-D61B95BF1A14}" srcOrd="0" destOrd="0" presId="urn:microsoft.com/office/officeart/2018/2/layout/IconVerticalSolidList"/>
    <dgm:cxn modelId="{2C04B83C-C2FB-4F39-BE60-43533FDDFB21}" type="presOf" srcId="{DD7ADE6C-8090-454E-8917-894706E12EC7}" destId="{31BFD12D-0D29-401F-BCD1-F93890F65116}" srcOrd="0" destOrd="1" presId="urn:microsoft.com/office/officeart/2018/2/layout/IconVerticalSolidList"/>
    <dgm:cxn modelId="{3B56BB5E-9998-47FD-9553-AE41B84F00EA}" type="presOf" srcId="{E8885B60-6394-460E-BE97-49EA0DF9DF8F}" destId="{F1A947BE-BE5F-4CA2-B9BE-115BB949C2A3}" srcOrd="0" destOrd="0" presId="urn:microsoft.com/office/officeart/2018/2/layout/IconVerticalSolidList"/>
    <dgm:cxn modelId="{411D5D44-3CE5-4A09-BBC0-41777CE4696F}" srcId="{6332E4ED-16FD-424F-8B34-0830EDBE32B1}" destId="{D95BBA98-E6B5-4A6B-B6A6-1D281E59F1BE}" srcOrd="0" destOrd="0" parTransId="{3F906789-BFE2-47AC-8045-3A34549B2D0D}" sibTransId="{9EA034AA-610B-4393-8B25-E02CCE60B14A}"/>
    <dgm:cxn modelId="{968BF56B-2703-45E2-B2EF-924482244295}" srcId="{6332E4ED-16FD-424F-8B34-0830EDBE32B1}" destId="{7EAE0FB7-4DB9-461A-BCFF-ACF1CEC0138E}" srcOrd="3" destOrd="0" parTransId="{26C3E910-342D-431E-871D-986BD9D3C18C}" sibTransId="{B288D90E-B2CE-43EF-B6F7-58E0E7D68DA6}"/>
    <dgm:cxn modelId="{817E616D-67FD-45B0-ABAE-31A573148048}" type="presOf" srcId="{C54E7E87-BE02-4992-958C-00C5B4090076}" destId="{473FEFC5-47FC-4F32-8A80-241C2FD7F3F5}" srcOrd="0" destOrd="0" presId="urn:microsoft.com/office/officeart/2018/2/layout/IconVerticalSolidList"/>
    <dgm:cxn modelId="{5DC73C50-D658-40D6-8B66-0FB4EBC517DD}" srcId="{6332E4ED-16FD-424F-8B34-0830EDBE32B1}" destId="{05461E52-5775-4A6C-ABD2-AC5B0B6BC75B}" srcOrd="1" destOrd="0" parTransId="{250A9B22-A34F-48B8-A5BA-9530E7B4045F}" sibTransId="{76600F7F-85C7-4E08-998B-36F7962B95C6}"/>
    <dgm:cxn modelId="{58A4E873-1D18-4817-B9E5-FB2743292789}" srcId="{E8885B60-6394-460E-BE97-49EA0DF9DF8F}" destId="{C7B71295-009B-4B8B-ABCA-5C285D02035D}" srcOrd="0" destOrd="0" parTransId="{48C5B095-B641-48A2-AB5B-468BB6CF0D48}" sibTransId="{9D99959F-7B65-444F-B411-0E68AC0B63D2}"/>
    <dgm:cxn modelId="{DBC9D858-08CA-4D50-8CCD-70DB27DC0C6D}" type="presOf" srcId="{47BE2B8B-3FF4-45D0-9A75-9B71317BEDA1}" destId="{8CBF38DF-306B-4E43-9B0F-D61B95BF1A14}" srcOrd="0" destOrd="2" presId="urn:microsoft.com/office/officeart/2018/2/layout/IconVerticalSolidList"/>
    <dgm:cxn modelId="{0BF12C59-D6DB-4B4A-B40B-6D1E4AF56EDA}" type="presOf" srcId="{488E9CAA-BDC8-443B-A3C2-1FEE945FC54C}" destId="{59D51639-84DF-4984-B8D1-C0AE7E506201}" srcOrd="0" destOrd="2" presId="urn:microsoft.com/office/officeart/2018/2/layout/IconVerticalSolidList"/>
    <dgm:cxn modelId="{03D8D9B6-EAD1-4ACF-8615-2B3B7D35C736}" srcId="{BF8D3C81-646F-4C70-A11C-D2E1D09B4221}" destId="{47BE2B8B-3FF4-45D0-9A75-9B71317BEDA1}" srcOrd="2" destOrd="0" parTransId="{EA99D114-824D-4732-BF40-401BB823D814}" sibTransId="{148165F1-F125-4BF1-B929-C37C04384FE2}"/>
    <dgm:cxn modelId="{B91554C1-5078-45EA-91FE-552E450CFD3E}" type="presOf" srcId="{BF8D3C81-646F-4C70-A11C-D2E1D09B4221}" destId="{D3F89C4D-ABAA-4F60-89E2-B1B9572502F9}" srcOrd="0" destOrd="0" presId="urn:microsoft.com/office/officeart/2018/2/layout/IconVerticalSolidList"/>
    <dgm:cxn modelId="{B70938C3-CC0E-49E7-95D4-7625945D6244}" srcId="{C54E7E87-BE02-4992-958C-00C5B4090076}" destId="{6332E4ED-16FD-424F-8B34-0830EDBE32B1}" srcOrd="1" destOrd="0" parTransId="{F514255C-22A3-422C-BA0F-028BFA36BD11}" sibTransId="{6A1D9F6B-B359-40A4-82E3-3F6D4D607CDA}"/>
    <dgm:cxn modelId="{1AE91BC6-7F22-42D8-8BEF-E78B38AB8BDC}" type="presOf" srcId="{9A490902-B8E2-47D0-957C-33521B396CB1}" destId="{8CBF38DF-306B-4E43-9B0F-D61B95BF1A14}" srcOrd="0" destOrd="1" presId="urn:microsoft.com/office/officeart/2018/2/layout/IconVerticalSolidList"/>
    <dgm:cxn modelId="{B35DFFC9-667A-4F89-8E59-1B862FA0B119}" type="presOf" srcId="{05461E52-5775-4A6C-ABD2-AC5B0B6BC75B}" destId="{59D51639-84DF-4984-B8D1-C0AE7E506201}" srcOrd="0" destOrd="1" presId="urn:microsoft.com/office/officeart/2018/2/layout/IconVerticalSolidList"/>
    <dgm:cxn modelId="{EE3348CC-115B-40B5-91E8-C76CFAEE97A8}" type="presOf" srcId="{7EAE0FB7-4DB9-461A-BCFF-ACF1CEC0138E}" destId="{59D51639-84DF-4984-B8D1-C0AE7E506201}" srcOrd="0" destOrd="3" presId="urn:microsoft.com/office/officeart/2018/2/layout/IconVerticalSolidList"/>
    <dgm:cxn modelId="{0FB6B2E3-9B9A-431D-90EE-E2A97961C930}" srcId="{6332E4ED-16FD-424F-8B34-0830EDBE32B1}" destId="{488E9CAA-BDC8-443B-A3C2-1FEE945FC54C}" srcOrd="2" destOrd="0" parTransId="{787750B3-C032-401B-B0BC-82704AB20D45}" sibTransId="{E2A036A1-F1F4-41C8-A0EA-536C323CE19D}"/>
    <dgm:cxn modelId="{DE7C30EB-00B8-43FB-BB66-9EB5A4F565CE}" srcId="{E8885B60-6394-460E-BE97-49EA0DF9DF8F}" destId="{E57D6249-C689-41F3-AED5-9D2D39251F01}" srcOrd="2" destOrd="0" parTransId="{3794D318-F10D-4056-A856-1B5CA4DEDA6F}" sibTransId="{9B861DA5-5E2A-4924-861C-C2456ABFD12D}"/>
    <dgm:cxn modelId="{FAA50AEF-6A48-4137-BD47-7C69EB7305CD}" type="presOf" srcId="{C7B71295-009B-4B8B-ABCA-5C285D02035D}" destId="{31BFD12D-0D29-401F-BCD1-F93890F65116}" srcOrd="0" destOrd="0" presId="urn:microsoft.com/office/officeart/2018/2/layout/IconVerticalSolidList"/>
    <dgm:cxn modelId="{ECD9B5CA-39C5-4EAA-9399-695197392BB3}" type="presParOf" srcId="{473FEFC5-47FC-4F32-8A80-241C2FD7F3F5}" destId="{2EA39B7A-261B-48C1-893A-1CBA628A8268}" srcOrd="0" destOrd="0" presId="urn:microsoft.com/office/officeart/2018/2/layout/IconVerticalSolidList"/>
    <dgm:cxn modelId="{59BDF863-15B0-4503-BD69-FE73B9EB664A}" type="presParOf" srcId="{2EA39B7A-261B-48C1-893A-1CBA628A8268}" destId="{2D2DD43C-9348-4D00-A0DE-845E383884DD}" srcOrd="0" destOrd="0" presId="urn:microsoft.com/office/officeart/2018/2/layout/IconVerticalSolidList"/>
    <dgm:cxn modelId="{59CD51FF-0D0D-4B00-95DC-D19B930AA6F4}" type="presParOf" srcId="{2EA39B7A-261B-48C1-893A-1CBA628A8268}" destId="{BF9615BF-50A4-4FED-9733-BC2EA83F5AA3}" srcOrd="1" destOrd="0" presId="urn:microsoft.com/office/officeart/2018/2/layout/IconVerticalSolidList"/>
    <dgm:cxn modelId="{4124718C-46C7-4F3D-B2F4-97502830E51C}" type="presParOf" srcId="{2EA39B7A-261B-48C1-893A-1CBA628A8268}" destId="{53C17D1B-A046-4B32-A110-3E0488C812D1}" srcOrd="2" destOrd="0" presId="urn:microsoft.com/office/officeart/2018/2/layout/IconVerticalSolidList"/>
    <dgm:cxn modelId="{04AD869C-3259-444C-88C0-8ECEC7F91B87}" type="presParOf" srcId="{2EA39B7A-261B-48C1-893A-1CBA628A8268}" destId="{F1A947BE-BE5F-4CA2-B9BE-115BB949C2A3}" srcOrd="3" destOrd="0" presId="urn:microsoft.com/office/officeart/2018/2/layout/IconVerticalSolidList"/>
    <dgm:cxn modelId="{943DC625-C1B6-4ACE-A000-A06143C21E02}" type="presParOf" srcId="{2EA39B7A-261B-48C1-893A-1CBA628A8268}" destId="{31BFD12D-0D29-401F-BCD1-F93890F65116}" srcOrd="4" destOrd="0" presId="urn:microsoft.com/office/officeart/2018/2/layout/IconVerticalSolidList"/>
    <dgm:cxn modelId="{CE7D851D-1A0C-466F-B010-4E0CF579DAD4}" type="presParOf" srcId="{473FEFC5-47FC-4F32-8A80-241C2FD7F3F5}" destId="{FD6769B0-3199-45F8-A86F-B668BBC970A2}" srcOrd="1" destOrd="0" presId="urn:microsoft.com/office/officeart/2018/2/layout/IconVerticalSolidList"/>
    <dgm:cxn modelId="{BD878972-DC04-4370-AF55-D85C0F9ACE17}" type="presParOf" srcId="{473FEFC5-47FC-4F32-8A80-241C2FD7F3F5}" destId="{6BE2BC46-52DE-43C2-822C-8DE2C957DB2F}" srcOrd="2" destOrd="0" presId="urn:microsoft.com/office/officeart/2018/2/layout/IconVerticalSolidList"/>
    <dgm:cxn modelId="{F07054E4-7348-455D-8D29-15CC5C6227EB}" type="presParOf" srcId="{6BE2BC46-52DE-43C2-822C-8DE2C957DB2F}" destId="{EE7D9F5B-EC47-4B3E-B180-4B3AD1B517E1}" srcOrd="0" destOrd="0" presId="urn:microsoft.com/office/officeart/2018/2/layout/IconVerticalSolidList"/>
    <dgm:cxn modelId="{01386145-335D-4153-91D2-8F97F81D069F}" type="presParOf" srcId="{6BE2BC46-52DE-43C2-822C-8DE2C957DB2F}" destId="{58912521-8E06-492A-9D15-425FD4FE4E66}" srcOrd="1" destOrd="0" presId="urn:microsoft.com/office/officeart/2018/2/layout/IconVerticalSolidList"/>
    <dgm:cxn modelId="{257C6C8E-D6CF-42A9-B8EF-9D2729EAA98F}" type="presParOf" srcId="{6BE2BC46-52DE-43C2-822C-8DE2C957DB2F}" destId="{6158F89A-65C2-4406-A2D1-2E5E1D49F10E}" srcOrd="2" destOrd="0" presId="urn:microsoft.com/office/officeart/2018/2/layout/IconVerticalSolidList"/>
    <dgm:cxn modelId="{315BABFF-CC4B-43E3-B0EA-86D51A0B5D53}" type="presParOf" srcId="{6BE2BC46-52DE-43C2-822C-8DE2C957DB2F}" destId="{FD544CD0-79E2-4814-9A3F-5F88501E7491}" srcOrd="3" destOrd="0" presId="urn:microsoft.com/office/officeart/2018/2/layout/IconVerticalSolidList"/>
    <dgm:cxn modelId="{E4159CF2-5E6A-48DF-9853-E9AA17F3EDC2}" type="presParOf" srcId="{6BE2BC46-52DE-43C2-822C-8DE2C957DB2F}" destId="{59D51639-84DF-4984-B8D1-C0AE7E506201}" srcOrd="4" destOrd="0" presId="urn:microsoft.com/office/officeart/2018/2/layout/IconVerticalSolidList"/>
    <dgm:cxn modelId="{4FD44EB5-4C95-465C-98C4-2C3F45E4B203}" type="presParOf" srcId="{473FEFC5-47FC-4F32-8A80-241C2FD7F3F5}" destId="{32B91E85-A699-4465-BBBA-F0E2DAFC879A}" srcOrd="3" destOrd="0" presId="urn:microsoft.com/office/officeart/2018/2/layout/IconVerticalSolidList"/>
    <dgm:cxn modelId="{41DC147C-0BD6-47B6-AB07-DF954128C8EF}" type="presParOf" srcId="{473FEFC5-47FC-4F32-8A80-241C2FD7F3F5}" destId="{38216C2E-5FED-4C48-8DED-DF3018FE81B5}" srcOrd="4" destOrd="0" presId="urn:microsoft.com/office/officeart/2018/2/layout/IconVerticalSolidList"/>
    <dgm:cxn modelId="{433DB013-7259-49F4-B1D0-1BFA0720585B}" type="presParOf" srcId="{38216C2E-5FED-4C48-8DED-DF3018FE81B5}" destId="{D1E9DFE8-927F-4536-B954-8761CBCB3A00}" srcOrd="0" destOrd="0" presId="urn:microsoft.com/office/officeart/2018/2/layout/IconVerticalSolidList"/>
    <dgm:cxn modelId="{D6698E14-530B-4E75-82A0-F44435CAD310}" type="presParOf" srcId="{38216C2E-5FED-4C48-8DED-DF3018FE81B5}" destId="{73A4A056-00EF-4EE7-9E34-D7BB89FE6A1E}" srcOrd="1" destOrd="0" presId="urn:microsoft.com/office/officeart/2018/2/layout/IconVerticalSolidList"/>
    <dgm:cxn modelId="{84B9A497-3DF4-42FE-B896-E773F786873C}" type="presParOf" srcId="{38216C2E-5FED-4C48-8DED-DF3018FE81B5}" destId="{C77BDF9F-DE9E-4630-9171-06672A1247CA}" srcOrd="2" destOrd="0" presId="urn:microsoft.com/office/officeart/2018/2/layout/IconVerticalSolidList"/>
    <dgm:cxn modelId="{0CEB5425-7530-47C0-B4E7-DE4DCB78C2E7}" type="presParOf" srcId="{38216C2E-5FED-4C48-8DED-DF3018FE81B5}" destId="{D3F89C4D-ABAA-4F60-89E2-B1B9572502F9}" srcOrd="3" destOrd="0" presId="urn:microsoft.com/office/officeart/2018/2/layout/IconVerticalSolidList"/>
    <dgm:cxn modelId="{28EFAF47-1330-448E-AABF-8D29CF4B1CF6}" type="presParOf" srcId="{38216C2E-5FED-4C48-8DED-DF3018FE81B5}" destId="{8CBF38DF-306B-4E43-9B0F-D61B95BF1A1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CBA87D-4E33-48EA-8403-B516145FCE2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4E23926-C5B9-4C8D-858A-26B1B1213B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System Requirements</a:t>
          </a:r>
          <a:endParaRPr lang="en-US" sz="3000">
            <a:solidFill>
              <a:srgbClr val="010000"/>
            </a:solidFill>
            <a:latin typeface="Century Gothic"/>
          </a:endParaRPr>
        </a:p>
      </dgm:t>
    </dgm:pt>
    <dgm:pt modelId="{E7D2CE60-7883-498C-B25F-FA54FC041CEE}" type="parTrans" cxnId="{30509B6A-69C2-471C-AEB1-E75D84749169}">
      <dgm:prSet/>
      <dgm:spPr/>
      <dgm:t>
        <a:bodyPr/>
        <a:lstStyle/>
        <a:p>
          <a:endParaRPr lang="en-US"/>
        </a:p>
      </dgm:t>
    </dgm:pt>
    <dgm:pt modelId="{8286D4F8-3B7A-4AD8-A092-5EE83BBE21E7}" type="sibTrans" cxnId="{30509B6A-69C2-471C-AEB1-E75D84749169}">
      <dgm:prSet/>
      <dgm:spPr/>
      <dgm:t>
        <a:bodyPr/>
        <a:lstStyle/>
        <a:p>
          <a:endParaRPr lang="en-US"/>
        </a:p>
      </dgm:t>
    </dgm:pt>
    <dgm:pt modelId="{C23C7047-8C63-409C-95C1-D74FA80877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CPU cores, RAM, Disk</a:t>
          </a:r>
        </a:p>
      </dgm:t>
    </dgm:pt>
    <dgm:pt modelId="{345725AB-D8E5-4E00-B3D4-5FE71AD2971B}" type="parTrans" cxnId="{D64E5901-38C2-4D53-ADC4-E3FE95042049}">
      <dgm:prSet/>
      <dgm:spPr/>
      <dgm:t>
        <a:bodyPr/>
        <a:lstStyle/>
        <a:p>
          <a:endParaRPr lang="en-US"/>
        </a:p>
      </dgm:t>
    </dgm:pt>
    <dgm:pt modelId="{8415CFAB-E2AB-4999-A4AC-2877249F4107}" type="sibTrans" cxnId="{D64E5901-38C2-4D53-ADC4-E3FE95042049}">
      <dgm:prSet/>
      <dgm:spPr/>
      <dgm:t>
        <a:bodyPr/>
        <a:lstStyle/>
        <a:p>
          <a:endParaRPr lang="en-US"/>
        </a:p>
      </dgm:t>
    </dgm:pt>
    <dgm:pt modelId="{984E9D93-632F-4213-ADFE-9084FC2E9D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Operating System</a:t>
          </a:r>
        </a:p>
      </dgm:t>
    </dgm:pt>
    <dgm:pt modelId="{11D59D9B-2BF8-4A01-A2A3-46D5CF932AF4}" type="parTrans" cxnId="{8FE6D8EC-ABD7-45F5-B84B-129E92CEB3D5}">
      <dgm:prSet/>
      <dgm:spPr/>
      <dgm:t>
        <a:bodyPr/>
        <a:lstStyle/>
        <a:p>
          <a:endParaRPr lang="en-US"/>
        </a:p>
      </dgm:t>
    </dgm:pt>
    <dgm:pt modelId="{DC6B4D93-3131-40F7-B9A4-38FE93DBA2A2}" type="sibTrans" cxnId="{8FE6D8EC-ABD7-45F5-B84B-129E92CEB3D5}">
      <dgm:prSet/>
      <dgm:spPr/>
      <dgm:t>
        <a:bodyPr/>
        <a:lstStyle/>
        <a:p>
          <a:endParaRPr lang="en-US"/>
        </a:p>
      </dgm:t>
    </dgm:pt>
    <dgm:pt modelId="{A3BA350C-1445-46CA-88FA-EB03897B11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Software Logistics</a:t>
          </a:r>
        </a:p>
      </dgm:t>
    </dgm:pt>
    <dgm:pt modelId="{469D072B-6F1E-4F4C-8290-8716EF53C63A}" type="parTrans" cxnId="{9A2DC13C-42BB-44F9-BB6E-3A6050CFADE1}">
      <dgm:prSet/>
      <dgm:spPr/>
      <dgm:t>
        <a:bodyPr/>
        <a:lstStyle/>
        <a:p>
          <a:endParaRPr lang="en-US"/>
        </a:p>
      </dgm:t>
    </dgm:pt>
    <dgm:pt modelId="{8E0CCDA4-0DB8-4B5A-94DE-88D2C818A1D1}" type="sibTrans" cxnId="{9A2DC13C-42BB-44F9-BB6E-3A6050CFADE1}">
      <dgm:prSet/>
      <dgm:spPr/>
      <dgm:t>
        <a:bodyPr/>
        <a:lstStyle/>
        <a:p>
          <a:endParaRPr lang="en-US"/>
        </a:p>
      </dgm:t>
    </dgm:pt>
    <dgm:pt modelId="{50F3DD6D-0615-4A0E-9BD6-7FFC227C0F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Version Updates/Patches</a:t>
          </a:r>
          <a:endParaRPr lang="en-US"/>
        </a:p>
      </dgm:t>
    </dgm:pt>
    <dgm:pt modelId="{8C5F5B1B-CD32-408B-B521-579469A6F0A9}" type="parTrans" cxnId="{27FC7D3D-2A0C-428F-91DC-63FC9C4E58F9}">
      <dgm:prSet/>
      <dgm:spPr/>
      <dgm:t>
        <a:bodyPr/>
        <a:lstStyle/>
        <a:p>
          <a:endParaRPr lang="en-US"/>
        </a:p>
      </dgm:t>
    </dgm:pt>
    <dgm:pt modelId="{CE909030-8E37-4016-A562-07E7DCC83C4B}" type="sibTrans" cxnId="{27FC7D3D-2A0C-428F-91DC-63FC9C4E58F9}">
      <dgm:prSet/>
      <dgm:spPr/>
      <dgm:t>
        <a:bodyPr/>
        <a:lstStyle/>
        <a:p>
          <a:endParaRPr lang="en-US"/>
        </a:p>
      </dgm:t>
    </dgm:pt>
    <dgm:pt modelId="{6ED8D414-9599-4867-BA90-679DF415F6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Configuration</a:t>
          </a:r>
        </a:p>
      </dgm:t>
    </dgm:pt>
    <dgm:pt modelId="{8A0708F4-3A96-4027-9975-E50AA0A59E0D}" type="parTrans" cxnId="{E9AD1366-6713-4760-A420-2D52690BC6D6}">
      <dgm:prSet/>
      <dgm:spPr/>
      <dgm:t>
        <a:bodyPr/>
        <a:lstStyle/>
        <a:p>
          <a:endParaRPr lang="en-US"/>
        </a:p>
      </dgm:t>
    </dgm:pt>
    <dgm:pt modelId="{FBE791DC-B394-4CD1-9A7B-63599C003E7E}" type="sibTrans" cxnId="{E9AD1366-6713-4760-A420-2D52690BC6D6}">
      <dgm:prSet/>
      <dgm:spPr/>
      <dgm:t>
        <a:bodyPr/>
        <a:lstStyle/>
        <a:p>
          <a:endParaRPr lang="en-US"/>
        </a:p>
      </dgm:t>
    </dgm:pt>
    <dgm:pt modelId="{ACF1110D-F4EF-4357-B3B7-70C4442107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Testing</a:t>
          </a:r>
        </a:p>
      </dgm:t>
    </dgm:pt>
    <dgm:pt modelId="{0C6C9E29-ED65-403F-865F-57C0E83B325A}" type="parTrans" cxnId="{5C01A667-16AC-4753-BA55-C630A617CF99}">
      <dgm:prSet/>
      <dgm:spPr/>
      <dgm:t>
        <a:bodyPr/>
        <a:lstStyle/>
        <a:p>
          <a:endParaRPr lang="en-US"/>
        </a:p>
      </dgm:t>
    </dgm:pt>
    <dgm:pt modelId="{463043C0-1434-430C-AC87-BC2BDC4E094B}" type="sibTrans" cxnId="{5C01A667-16AC-4753-BA55-C630A617CF99}">
      <dgm:prSet/>
      <dgm:spPr/>
      <dgm:t>
        <a:bodyPr/>
        <a:lstStyle/>
        <a:p>
          <a:endParaRPr lang="en-US"/>
        </a:p>
      </dgm:t>
    </dgm:pt>
    <dgm:pt modelId="{F5C207FF-566C-4F49-97FD-CEA2CD47AB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Networking</a:t>
          </a:r>
        </a:p>
      </dgm:t>
    </dgm:pt>
    <dgm:pt modelId="{7EFED6DE-8C71-496F-BE47-FBDD5356266E}" type="parTrans" cxnId="{2050BB25-89EA-4E67-B96C-89E3138CEB06}">
      <dgm:prSet/>
      <dgm:spPr/>
      <dgm:t>
        <a:bodyPr/>
        <a:lstStyle/>
        <a:p>
          <a:endParaRPr lang="en-US"/>
        </a:p>
      </dgm:t>
    </dgm:pt>
    <dgm:pt modelId="{5256E0EF-58C7-442A-88BF-F3911BDDDFDE}" type="sibTrans" cxnId="{2050BB25-89EA-4E67-B96C-89E3138CEB06}">
      <dgm:prSet/>
      <dgm:spPr/>
      <dgm:t>
        <a:bodyPr/>
        <a:lstStyle/>
        <a:p>
          <a:endParaRPr lang="en-US"/>
        </a:p>
      </dgm:t>
    </dgm:pt>
    <dgm:pt modelId="{403862B0-4897-4691-B07D-83743A7DB2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Security/policy restrictions</a:t>
          </a:r>
        </a:p>
      </dgm:t>
    </dgm:pt>
    <dgm:pt modelId="{BB4AF711-E6E7-4734-917E-97232AE63B7D}" type="parTrans" cxnId="{567BFE82-3CCB-4C6E-BACD-C3482189E982}">
      <dgm:prSet/>
      <dgm:spPr/>
      <dgm:t>
        <a:bodyPr/>
        <a:lstStyle/>
        <a:p>
          <a:endParaRPr lang="en-US"/>
        </a:p>
      </dgm:t>
    </dgm:pt>
    <dgm:pt modelId="{15738E10-92B5-4AE0-960F-7510DF36692C}" type="sibTrans" cxnId="{567BFE82-3CCB-4C6E-BACD-C3482189E982}">
      <dgm:prSet/>
      <dgm:spPr/>
      <dgm:t>
        <a:bodyPr/>
        <a:lstStyle/>
        <a:p>
          <a:endParaRPr lang="en-US"/>
        </a:p>
      </dgm:t>
    </dgm:pt>
    <dgm:pt modelId="{C7440AF1-D261-4136-8EA8-8BB6C36FD0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Bandwidth</a:t>
          </a:r>
        </a:p>
      </dgm:t>
    </dgm:pt>
    <dgm:pt modelId="{5D2930AD-6294-48F9-B50B-973B6E8C05DB}" type="parTrans" cxnId="{B6D7C04C-1866-477D-BE6F-1386884F6F86}">
      <dgm:prSet/>
      <dgm:spPr/>
      <dgm:t>
        <a:bodyPr/>
        <a:lstStyle/>
        <a:p>
          <a:endParaRPr lang="en-US"/>
        </a:p>
      </dgm:t>
    </dgm:pt>
    <dgm:pt modelId="{2643DC5A-3B89-4896-B0DB-282EE42A4E18}" type="sibTrans" cxnId="{B6D7C04C-1866-477D-BE6F-1386884F6F86}">
      <dgm:prSet/>
      <dgm:spPr/>
      <dgm:t>
        <a:bodyPr/>
        <a:lstStyle/>
        <a:p>
          <a:endParaRPr lang="en-US"/>
        </a:p>
      </dgm:t>
    </dgm:pt>
    <dgm:pt modelId="{E8D45FC7-CC5D-472B-AB10-2035B710BE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Ancillary/LUTs</a:t>
          </a:r>
        </a:p>
      </dgm:t>
    </dgm:pt>
    <dgm:pt modelId="{1831B967-4C2A-4DBD-ADA9-DE6E8FA834A9}" type="parTrans" cxnId="{8D26220B-9870-4D46-8CC5-B272AF6F006F}">
      <dgm:prSet/>
      <dgm:spPr/>
      <dgm:t>
        <a:bodyPr/>
        <a:lstStyle/>
        <a:p>
          <a:endParaRPr lang="en-US"/>
        </a:p>
      </dgm:t>
    </dgm:pt>
    <dgm:pt modelId="{8797CA9F-CAB6-4E45-B23E-F3FBA000FE0B}" type="sibTrans" cxnId="{8D26220B-9870-4D46-8CC5-B272AF6F006F}">
      <dgm:prSet/>
      <dgm:spPr/>
      <dgm:t>
        <a:bodyPr/>
        <a:lstStyle/>
        <a:p>
          <a:endParaRPr lang="en-US"/>
        </a:p>
      </dgm:t>
    </dgm:pt>
    <dgm:pt modelId="{DF4F24D1-D97C-4075-A4D5-F93F4D22E0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Updating Ancillary Cache</a:t>
          </a:r>
        </a:p>
      </dgm:t>
    </dgm:pt>
    <dgm:pt modelId="{1D724256-3ABD-47B0-B494-A54096887F3D}" type="parTrans" cxnId="{D0002BD7-E1D8-4EB8-808C-9629E693344F}">
      <dgm:prSet/>
      <dgm:spPr/>
      <dgm:t>
        <a:bodyPr/>
        <a:lstStyle/>
        <a:p>
          <a:endParaRPr lang="en-US"/>
        </a:p>
      </dgm:t>
    </dgm:pt>
    <dgm:pt modelId="{90ACC769-6118-4465-99D1-E8BA722B3EA7}" type="sibTrans" cxnId="{D0002BD7-E1D8-4EB8-808C-9629E693344F}">
      <dgm:prSet/>
      <dgm:spPr/>
      <dgm:t>
        <a:bodyPr/>
        <a:lstStyle/>
        <a:p>
          <a:endParaRPr lang="en-US"/>
        </a:p>
      </dgm:t>
    </dgm:pt>
    <dgm:pt modelId="{29748F05-F52B-4755-AE66-97E07C0B64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Monitoring/</a:t>
          </a:r>
          <a:r>
            <a:rPr lang="en-US">
              <a:latin typeface="Calibri Light" panose="020F0302020204030204"/>
            </a:rPr>
            <a:t>Metrics/QC</a:t>
          </a:r>
          <a:endParaRPr lang="en-US"/>
        </a:p>
      </dgm:t>
    </dgm:pt>
    <dgm:pt modelId="{9EB52ACB-6D49-4D67-B958-D3BA7B0A5057}" type="parTrans" cxnId="{A49EE4A5-DF76-4726-B5FE-84738B7BCD14}">
      <dgm:prSet/>
      <dgm:spPr/>
      <dgm:t>
        <a:bodyPr/>
        <a:lstStyle/>
        <a:p>
          <a:endParaRPr lang="en-US"/>
        </a:p>
      </dgm:t>
    </dgm:pt>
    <dgm:pt modelId="{889145DC-8345-4CAB-ABD9-6AC146692483}" type="sibTrans" cxnId="{A49EE4A5-DF76-4726-B5FE-84738B7BCD14}">
      <dgm:prSet/>
      <dgm:spPr/>
      <dgm:t>
        <a:bodyPr/>
        <a:lstStyle/>
        <a:p>
          <a:endParaRPr lang="en-US"/>
        </a:p>
      </dgm:t>
    </dgm:pt>
    <dgm:pt modelId="{CBA8727C-1C62-468E-8410-41B059EBA8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Funding Constraints</a:t>
          </a:r>
        </a:p>
      </dgm:t>
    </dgm:pt>
    <dgm:pt modelId="{185DA796-8F6C-4925-B01E-048F634F4424}" type="parTrans" cxnId="{B60D5101-A7EE-40D3-93BD-6DB01C98FE53}">
      <dgm:prSet/>
      <dgm:spPr/>
      <dgm:t>
        <a:bodyPr/>
        <a:lstStyle/>
        <a:p>
          <a:endParaRPr lang="en-US"/>
        </a:p>
      </dgm:t>
    </dgm:pt>
    <dgm:pt modelId="{5468EBB9-27E8-4063-989B-B24636A710AB}" type="sibTrans" cxnId="{B60D5101-A7EE-40D3-93BD-6DB01C98FE53}">
      <dgm:prSet/>
      <dgm:spPr/>
      <dgm:t>
        <a:bodyPr/>
        <a:lstStyle/>
        <a:p>
          <a:endParaRPr lang="en-US"/>
        </a:p>
      </dgm:t>
    </dgm:pt>
    <dgm:pt modelId="{0E6443D7-C2EF-46BF-9880-74BA7431C1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Keeping LUTs up to date</a:t>
          </a:r>
        </a:p>
      </dgm:t>
    </dgm:pt>
    <dgm:pt modelId="{78F7DD10-B9D5-4F37-A7A3-70572BADBE4E}" type="parTrans" cxnId="{C6EFF810-4139-43C9-A858-2DAD9DDAD4A4}">
      <dgm:prSet/>
      <dgm:spPr/>
    </dgm:pt>
    <dgm:pt modelId="{F44827BB-85D6-47A0-9FCD-C975164DD1DC}" type="sibTrans" cxnId="{C6EFF810-4139-43C9-A858-2DAD9DDAD4A4}">
      <dgm:prSet/>
      <dgm:spPr/>
    </dgm:pt>
    <dgm:pt modelId="{878456DB-A6B2-434C-9BF7-03CF85459C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600">
              <a:latin typeface="Calibri Light"/>
              <a:cs typeface="Calibri Light"/>
            </a:rPr>
            <a:t>System monitoring/metrics</a:t>
          </a:r>
        </a:p>
      </dgm:t>
    </dgm:pt>
    <dgm:pt modelId="{4079CE88-E2BD-48D1-8079-EBBCC8A32D50}" type="parTrans" cxnId="{25EFB051-516A-49B7-883A-A311DB1CECBE}">
      <dgm:prSet/>
      <dgm:spPr/>
    </dgm:pt>
    <dgm:pt modelId="{B3D2EAD0-E517-4494-9466-5EB984507574}" type="sibTrans" cxnId="{25EFB051-516A-49B7-883A-A311DB1CECBE}">
      <dgm:prSet/>
      <dgm:spPr/>
    </dgm:pt>
    <dgm:pt modelId="{AF445419-1941-4DA0-8782-8531B13B6F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2600">
              <a:latin typeface="Calibri Light"/>
              <a:cs typeface="Calibri Light"/>
            </a:rPr>
            <a:t>Product monitoring</a:t>
          </a:r>
        </a:p>
      </dgm:t>
    </dgm:pt>
    <dgm:pt modelId="{192B3713-DD08-44BE-BF49-21F0F6A1227B}" type="parTrans" cxnId="{DA666BDD-B3AB-41AB-8348-AA84081C6DE1}">
      <dgm:prSet/>
      <dgm:spPr/>
    </dgm:pt>
    <dgm:pt modelId="{C45E21FE-CFBC-4BBB-B538-0C70E4E3BCEE}" type="sibTrans" cxnId="{DA666BDD-B3AB-41AB-8348-AA84081C6DE1}">
      <dgm:prSet/>
      <dgm:spPr/>
    </dgm:pt>
    <dgm:pt modelId="{57B3F50A-5BCD-4D69-8719-341EDCD2B338}" type="pres">
      <dgm:prSet presAssocID="{B5CBA87D-4E33-48EA-8403-B516145FCE24}" presName="root" presStyleCnt="0">
        <dgm:presLayoutVars>
          <dgm:dir/>
          <dgm:resizeHandles val="exact"/>
        </dgm:presLayoutVars>
      </dgm:prSet>
      <dgm:spPr/>
    </dgm:pt>
    <dgm:pt modelId="{FE47C469-E27E-4AF8-A502-FC1F37C0720C}" type="pres">
      <dgm:prSet presAssocID="{74E23926-C5B9-4C8D-858A-26B1B1213B79}" presName="compNode" presStyleCnt="0"/>
      <dgm:spPr/>
    </dgm:pt>
    <dgm:pt modelId="{139A4A27-0730-4E61-BC7A-2626F54C7248}" type="pres">
      <dgm:prSet presAssocID="{74E23926-C5B9-4C8D-858A-26B1B1213B79}" presName="bgRect" presStyleLbl="bgShp" presStyleIdx="0" presStyleCnt="6"/>
      <dgm:spPr/>
    </dgm:pt>
    <dgm:pt modelId="{9E9EFE62-53B3-4FB5-83DF-75692CC288E6}" type="pres">
      <dgm:prSet presAssocID="{74E23926-C5B9-4C8D-858A-26B1B1213B7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D121AE8-1EEE-4196-ADA2-EA9DE1684C42}" type="pres">
      <dgm:prSet presAssocID="{74E23926-C5B9-4C8D-858A-26B1B1213B79}" presName="spaceRect" presStyleCnt="0"/>
      <dgm:spPr/>
    </dgm:pt>
    <dgm:pt modelId="{87D287C4-2E00-48EE-AF28-DDA1C9734264}" type="pres">
      <dgm:prSet presAssocID="{74E23926-C5B9-4C8D-858A-26B1B1213B79}" presName="parTx" presStyleLbl="revTx" presStyleIdx="0" presStyleCnt="11">
        <dgm:presLayoutVars>
          <dgm:chMax val="0"/>
          <dgm:chPref val="0"/>
        </dgm:presLayoutVars>
      </dgm:prSet>
      <dgm:spPr/>
    </dgm:pt>
    <dgm:pt modelId="{DBE6592E-6BAB-4AD8-941F-6214A1CC7C18}" type="pres">
      <dgm:prSet presAssocID="{74E23926-C5B9-4C8D-858A-26B1B1213B79}" presName="desTx" presStyleLbl="revTx" presStyleIdx="1" presStyleCnt="11">
        <dgm:presLayoutVars/>
      </dgm:prSet>
      <dgm:spPr/>
    </dgm:pt>
    <dgm:pt modelId="{8834697E-723D-4F40-98A3-888C0A05ADED}" type="pres">
      <dgm:prSet presAssocID="{8286D4F8-3B7A-4AD8-A092-5EE83BBE21E7}" presName="sibTrans" presStyleCnt="0"/>
      <dgm:spPr/>
    </dgm:pt>
    <dgm:pt modelId="{C5D4925E-B57D-4B6A-B51A-B14CF69FC232}" type="pres">
      <dgm:prSet presAssocID="{A3BA350C-1445-46CA-88FA-EB03897B1142}" presName="compNode" presStyleCnt="0"/>
      <dgm:spPr/>
    </dgm:pt>
    <dgm:pt modelId="{6A8C839E-7712-46FC-B776-25216871158E}" type="pres">
      <dgm:prSet presAssocID="{A3BA350C-1445-46CA-88FA-EB03897B1142}" presName="bgRect" presStyleLbl="bgShp" presStyleIdx="1" presStyleCnt="6"/>
      <dgm:spPr/>
    </dgm:pt>
    <dgm:pt modelId="{BB779DA1-7737-4E42-AF4A-A61C2D86B81C}" type="pres">
      <dgm:prSet presAssocID="{A3BA350C-1445-46CA-88FA-EB03897B114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8D831CBF-2CF5-4830-857C-31ADD5B21C09}" type="pres">
      <dgm:prSet presAssocID="{A3BA350C-1445-46CA-88FA-EB03897B1142}" presName="spaceRect" presStyleCnt="0"/>
      <dgm:spPr/>
    </dgm:pt>
    <dgm:pt modelId="{C5490A59-802D-408D-BDBC-D266ACC66A38}" type="pres">
      <dgm:prSet presAssocID="{A3BA350C-1445-46CA-88FA-EB03897B1142}" presName="parTx" presStyleLbl="revTx" presStyleIdx="2" presStyleCnt="11">
        <dgm:presLayoutVars>
          <dgm:chMax val="0"/>
          <dgm:chPref val="0"/>
        </dgm:presLayoutVars>
      </dgm:prSet>
      <dgm:spPr/>
    </dgm:pt>
    <dgm:pt modelId="{04E6313B-90E9-479B-A0CE-1E92C8CB5401}" type="pres">
      <dgm:prSet presAssocID="{A3BA350C-1445-46CA-88FA-EB03897B1142}" presName="desTx" presStyleLbl="revTx" presStyleIdx="3" presStyleCnt="11">
        <dgm:presLayoutVars/>
      </dgm:prSet>
      <dgm:spPr/>
    </dgm:pt>
    <dgm:pt modelId="{8CFB5060-DF54-4930-8452-9EE92D86CAAA}" type="pres">
      <dgm:prSet presAssocID="{8E0CCDA4-0DB8-4B5A-94DE-88D2C818A1D1}" presName="sibTrans" presStyleCnt="0"/>
      <dgm:spPr/>
    </dgm:pt>
    <dgm:pt modelId="{B8323A10-BDD1-4302-91A0-A98DD7257DF0}" type="pres">
      <dgm:prSet presAssocID="{F5C207FF-566C-4F49-97FD-CEA2CD47AB7B}" presName="compNode" presStyleCnt="0"/>
      <dgm:spPr/>
    </dgm:pt>
    <dgm:pt modelId="{2BDE7739-43DF-4CFD-B7BD-D7249535E879}" type="pres">
      <dgm:prSet presAssocID="{F5C207FF-566C-4F49-97FD-CEA2CD47AB7B}" presName="bgRect" presStyleLbl="bgShp" presStyleIdx="2" presStyleCnt="6"/>
      <dgm:spPr/>
    </dgm:pt>
    <dgm:pt modelId="{6EC791CF-779A-4AAA-B248-D845A977426B}" type="pres">
      <dgm:prSet presAssocID="{F5C207FF-566C-4F49-97FD-CEA2CD47AB7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8FC870D3-C467-417B-98EC-367E687A866A}" type="pres">
      <dgm:prSet presAssocID="{F5C207FF-566C-4F49-97FD-CEA2CD47AB7B}" presName="spaceRect" presStyleCnt="0"/>
      <dgm:spPr/>
    </dgm:pt>
    <dgm:pt modelId="{602B9140-CD3F-45CD-9ECD-A0A66DCCA413}" type="pres">
      <dgm:prSet presAssocID="{F5C207FF-566C-4F49-97FD-CEA2CD47AB7B}" presName="parTx" presStyleLbl="revTx" presStyleIdx="4" presStyleCnt="11">
        <dgm:presLayoutVars>
          <dgm:chMax val="0"/>
          <dgm:chPref val="0"/>
        </dgm:presLayoutVars>
      </dgm:prSet>
      <dgm:spPr/>
    </dgm:pt>
    <dgm:pt modelId="{0F89580C-E7D8-425C-9445-862CB0C5CBFB}" type="pres">
      <dgm:prSet presAssocID="{F5C207FF-566C-4F49-97FD-CEA2CD47AB7B}" presName="desTx" presStyleLbl="revTx" presStyleIdx="5" presStyleCnt="11">
        <dgm:presLayoutVars/>
      </dgm:prSet>
      <dgm:spPr/>
    </dgm:pt>
    <dgm:pt modelId="{E1E0620B-E1FA-4245-8B7E-80EF98DA09C5}" type="pres">
      <dgm:prSet presAssocID="{5256E0EF-58C7-442A-88BF-F3911BDDDFDE}" presName="sibTrans" presStyleCnt="0"/>
      <dgm:spPr/>
    </dgm:pt>
    <dgm:pt modelId="{9D44E112-529F-4A87-A5B3-F46491B2A618}" type="pres">
      <dgm:prSet presAssocID="{E8D45FC7-CC5D-472B-AB10-2035B710BEB4}" presName="compNode" presStyleCnt="0"/>
      <dgm:spPr/>
    </dgm:pt>
    <dgm:pt modelId="{9AC55DCD-F299-4CA5-9DE8-5D16175670C5}" type="pres">
      <dgm:prSet presAssocID="{E8D45FC7-CC5D-472B-AB10-2035B710BEB4}" presName="bgRect" presStyleLbl="bgShp" presStyleIdx="3" presStyleCnt="6"/>
      <dgm:spPr/>
    </dgm:pt>
    <dgm:pt modelId="{8C59AA69-A14E-40E2-8A40-E9625018B585}" type="pres">
      <dgm:prSet presAssocID="{E8D45FC7-CC5D-472B-AB10-2035B710BEB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61E5F832-E8CB-4E0F-984A-C79AAD29FC83}" type="pres">
      <dgm:prSet presAssocID="{E8D45FC7-CC5D-472B-AB10-2035B710BEB4}" presName="spaceRect" presStyleCnt="0"/>
      <dgm:spPr/>
    </dgm:pt>
    <dgm:pt modelId="{DA40F968-F816-49DE-A841-8368C0393F0D}" type="pres">
      <dgm:prSet presAssocID="{E8D45FC7-CC5D-472B-AB10-2035B710BEB4}" presName="parTx" presStyleLbl="revTx" presStyleIdx="6" presStyleCnt="11">
        <dgm:presLayoutVars>
          <dgm:chMax val="0"/>
          <dgm:chPref val="0"/>
        </dgm:presLayoutVars>
      </dgm:prSet>
      <dgm:spPr/>
    </dgm:pt>
    <dgm:pt modelId="{1BB386E3-0F9C-4210-A785-5105CA1846C8}" type="pres">
      <dgm:prSet presAssocID="{E8D45FC7-CC5D-472B-AB10-2035B710BEB4}" presName="desTx" presStyleLbl="revTx" presStyleIdx="7" presStyleCnt="11">
        <dgm:presLayoutVars/>
      </dgm:prSet>
      <dgm:spPr/>
    </dgm:pt>
    <dgm:pt modelId="{9BD77773-0603-435D-8C16-0AF682E2BD80}" type="pres">
      <dgm:prSet presAssocID="{8797CA9F-CAB6-4E45-B23E-F3FBA000FE0B}" presName="sibTrans" presStyleCnt="0"/>
      <dgm:spPr/>
    </dgm:pt>
    <dgm:pt modelId="{1ADAA491-75AA-440C-8E20-6E8C2B9B5FF8}" type="pres">
      <dgm:prSet presAssocID="{29748F05-F52B-4755-AE66-97E07C0B64B4}" presName="compNode" presStyleCnt="0"/>
      <dgm:spPr/>
    </dgm:pt>
    <dgm:pt modelId="{1DD7FDA1-54B6-4335-92C4-CBA3641574EB}" type="pres">
      <dgm:prSet presAssocID="{29748F05-F52B-4755-AE66-97E07C0B64B4}" presName="bgRect" presStyleLbl="bgShp" presStyleIdx="4" presStyleCnt="6"/>
      <dgm:spPr/>
    </dgm:pt>
    <dgm:pt modelId="{62E2060F-3623-4511-A843-F2A401689CFC}" type="pres">
      <dgm:prSet presAssocID="{29748F05-F52B-4755-AE66-97E07C0B64B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55AB3FA1-647A-4EAE-B27F-7F821D116D7A}" type="pres">
      <dgm:prSet presAssocID="{29748F05-F52B-4755-AE66-97E07C0B64B4}" presName="spaceRect" presStyleCnt="0"/>
      <dgm:spPr/>
    </dgm:pt>
    <dgm:pt modelId="{E5234D32-BCBA-4519-B6E6-3139D84E8051}" type="pres">
      <dgm:prSet presAssocID="{29748F05-F52B-4755-AE66-97E07C0B64B4}" presName="parTx" presStyleLbl="revTx" presStyleIdx="8" presStyleCnt="11">
        <dgm:presLayoutVars>
          <dgm:chMax val="0"/>
          <dgm:chPref val="0"/>
        </dgm:presLayoutVars>
      </dgm:prSet>
      <dgm:spPr/>
    </dgm:pt>
    <dgm:pt modelId="{C07D2C53-C1AB-41D3-B8E2-8733FE0CEE6E}" type="pres">
      <dgm:prSet presAssocID="{29748F05-F52B-4755-AE66-97E07C0B64B4}" presName="desTx" presStyleLbl="revTx" presStyleIdx="9" presStyleCnt="11">
        <dgm:presLayoutVars/>
      </dgm:prSet>
      <dgm:spPr/>
    </dgm:pt>
    <dgm:pt modelId="{62521BC5-8A1D-4535-B7AC-CC51856F0259}" type="pres">
      <dgm:prSet presAssocID="{889145DC-8345-4CAB-ABD9-6AC146692483}" presName="sibTrans" presStyleCnt="0"/>
      <dgm:spPr/>
    </dgm:pt>
    <dgm:pt modelId="{D7BF9FC6-7C41-4D53-A5B0-C78609B0CF32}" type="pres">
      <dgm:prSet presAssocID="{CBA8727C-1C62-468E-8410-41B059EBA870}" presName="compNode" presStyleCnt="0"/>
      <dgm:spPr/>
    </dgm:pt>
    <dgm:pt modelId="{CD2CDDE7-670D-4FAF-AE37-EE358DB67EB9}" type="pres">
      <dgm:prSet presAssocID="{CBA8727C-1C62-468E-8410-41B059EBA870}" presName="bgRect" presStyleLbl="bgShp" presStyleIdx="5" presStyleCnt="6"/>
      <dgm:spPr/>
    </dgm:pt>
    <dgm:pt modelId="{42BEB2DB-9832-4D4A-AC5A-904041677239}" type="pres">
      <dgm:prSet presAssocID="{CBA8727C-1C62-468E-8410-41B059EBA87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6971A66-22C5-4D59-8949-271C1B14F406}" type="pres">
      <dgm:prSet presAssocID="{CBA8727C-1C62-468E-8410-41B059EBA870}" presName="spaceRect" presStyleCnt="0"/>
      <dgm:spPr/>
    </dgm:pt>
    <dgm:pt modelId="{853C1DAC-4764-4801-B7D0-0AEB11C562D8}" type="pres">
      <dgm:prSet presAssocID="{CBA8727C-1C62-468E-8410-41B059EBA870}" presName="parTx" presStyleLbl="revTx" presStyleIdx="10" presStyleCnt="11">
        <dgm:presLayoutVars>
          <dgm:chMax val="0"/>
          <dgm:chPref val="0"/>
        </dgm:presLayoutVars>
      </dgm:prSet>
      <dgm:spPr/>
    </dgm:pt>
  </dgm:ptLst>
  <dgm:cxnLst>
    <dgm:cxn modelId="{B60D5101-A7EE-40D3-93BD-6DB01C98FE53}" srcId="{B5CBA87D-4E33-48EA-8403-B516145FCE24}" destId="{CBA8727C-1C62-468E-8410-41B059EBA870}" srcOrd="5" destOrd="0" parTransId="{185DA796-8F6C-4925-B01E-048F634F4424}" sibTransId="{5468EBB9-27E8-4063-989B-B24636A710AB}"/>
    <dgm:cxn modelId="{D64E5901-38C2-4D53-ADC4-E3FE95042049}" srcId="{74E23926-C5B9-4C8D-858A-26B1B1213B79}" destId="{C23C7047-8C63-409C-95C1-D74FA808775B}" srcOrd="0" destOrd="0" parTransId="{345725AB-D8E5-4E00-B3D4-5FE71AD2971B}" sibTransId="{8415CFAB-E2AB-4999-A4AC-2877249F4107}"/>
    <dgm:cxn modelId="{8D26220B-9870-4D46-8CC5-B272AF6F006F}" srcId="{B5CBA87D-4E33-48EA-8403-B516145FCE24}" destId="{E8D45FC7-CC5D-472B-AB10-2035B710BEB4}" srcOrd="3" destOrd="0" parTransId="{1831B967-4C2A-4DBD-ADA9-DE6E8FA834A9}" sibTransId="{8797CA9F-CAB6-4E45-B23E-F3FBA000FE0B}"/>
    <dgm:cxn modelId="{C6EFF810-4139-43C9-A858-2DAD9DDAD4A4}" srcId="{E8D45FC7-CC5D-472B-AB10-2035B710BEB4}" destId="{0E6443D7-C2EF-46BF-9880-74BA7431C1C1}" srcOrd="1" destOrd="0" parTransId="{78F7DD10-B9D5-4F37-A7A3-70572BADBE4E}" sibTransId="{F44827BB-85D6-47A0-9FCD-C975164DD1DC}"/>
    <dgm:cxn modelId="{FCC7E617-D975-4B3A-9DE7-3896DEF40E6F}" type="presOf" srcId="{ACF1110D-F4EF-4357-B3B7-70C44421074F}" destId="{04E6313B-90E9-479B-A0CE-1E92C8CB5401}" srcOrd="0" destOrd="2" presId="urn:microsoft.com/office/officeart/2018/2/layout/IconVerticalSolidList"/>
    <dgm:cxn modelId="{797B8F1B-EF24-4927-88C7-AFF917B41869}" type="presOf" srcId="{403862B0-4897-4691-B07D-83743A7DB2A1}" destId="{0F89580C-E7D8-425C-9445-862CB0C5CBFB}" srcOrd="0" destOrd="0" presId="urn:microsoft.com/office/officeart/2018/2/layout/IconVerticalSolidList"/>
    <dgm:cxn modelId="{1E032B21-2AF6-4496-8978-4B8140230DF8}" type="presOf" srcId="{DF4F24D1-D97C-4075-A4D5-F93F4D22E088}" destId="{1BB386E3-0F9C-4210-A785-5105CA1846C8}" srcOrd="0" destOrd="0" presId="urn:microsoft.com/office/officeart/2018/2/layout/IconVerticalSolidList"/>
    <dgm:cxn modelId="{2050BB25-89EA-4E67-B96C-89E3138CEB06}" srcId="{B5CBA87D-4E33-48EA-8403-B516145FCE24}" destId="{F5C207FF-566C-4F49-97FD-CEA2CD47AB7B}" srcOrd="2" destOrd="0" parTransId="{7EFED6DE-8C71-496F-BE47-FBDD5356266E}" sibTransId="{5256E0EF-58C7-442A-88BF-F3911BDDDFDE}"/>
    <dgm:cxn modelId="{EB8ECF31-6BCD-4100-BFEC-40B2CFAAB92E}" type="presOf" srcId="{AF445419-1941-4DA0-8782-8531B13B6F89}" destId="{C07D2C53-C1AB-41D3-B8E2-8733FE0CEE6E}" srcOrd="0" destOrd="1" presId="urn:microsoft.com/office/officeart/2018/2/layout/IconVerticalSolidList"/>
    <dgm:cxn modelId="{9A2DC13C-42BB-44F9-BB6E-3A6050CFADE1}" srcId="{B5CBA87D-4E33-48EA-8403-B516145FCE24}" destId="{A3BA350C-1445-46CA-88FA-EB03897B1142}" srcOrd="1" destOrd="0" parTransId="{469D072B-6F1E-4F4C-8290-8716EF53C63A}" sibTransId="{8E0CCDA4-0DB8-4B5A-94DE-88D2C818A1D1}"/>
    <dgm:cxn modelId="{27FC7D3D-2A0C-428F-91DC-63FC9C4E58F9}" srcId="{A3BA350C-1445-46CA-88FA-EB03897B1142}" destId="{50F3DD6D-0615-4A0E-9BD6-7FFC227C0F90}" srcOrd="0" destOrd="0" parTransId="{8C5F5B1B-CD32-408B-B521-579469A6F0A9}" sibTransId="{CE909030-8E37-4016-A562-07E7DCC83C4B}"/>
    <dgm:cxn modelId="{E0BA2643-1BFE-4464-BF02-4288B0AE8B70}" type="presOf" srcId="{B5CBA87D-4E33-48EA-8403-B516145FCE24}" destId="{57B3F50A-5BCD-4D69-8719-341EDCD2B338}" srcOrd="0" destOrd="0" presId="urn:microsoft.com/office/officeart/2018/2/layout/IconVerticalSolidList"/>
    <dgm:cxn modelId="{E9AD1366-6713-4760-A420-2D52690BC6D6}" srcId="{A3BA350C-1445-46CA-88FA-EB03897B1142}" destId="{6ED8D414-9599-4867-BA90-679DF415F6D7}" srcOrd="1" destOrd="0" parTransId="{8A0708F4-3A96-4027-9975-E50AA0A59E0D}" sibTransId="{FBE791DC-B394-4CD1-9A7B-63599C003E7E}"/>
    <dgm:cxn modelId="{BF1FFA66-50DC-42B2-9A29-F2D62D55A78F}" type="presOf" srcId="{C23C7047-8C63-409C-95C1-D74FA808775B}" destId="{DBE6592E-6BAB-4AD8-941F-6214A1CC7C18}" srcOrd="0" destOrd="0" presId="urn:microsoft.com/office/officeart/2018/2/layout/IconVerticalSolidList"/>
    <dgm:cxn modelId="{5C01A667-16AC-4753-BA55-C630A617CF99}" srcId="{A3BA350C-1445-46CA-88FA-EB03897B1142}" destId="{ACF1110D-F4EF-4357-B3B7-70C44421074F}" srcOrd="2" destOrd="0" parTransId="{0C6C9E29-ED65-403F-865F-57C0E83B325A}" sibTransId="{463043C0-1434-430C-AC87-BC2BDC4E094B}"/>
    <dgm:cxn modelId="{30509B6A-69C2-471C-AEB1-E75D84749169}" srcId="{B5CBA87D-4E33-48EA-8403-B516145FCE24}" destId="{74E23926-C5B9-4C8D-858A-26B1B1213B79}" srcOrd="0" destOrd="0" parTransId="{E7D2CE60-7883-498C-B25F-FA54FC041CEE}" sibTransId="{8286D4F8-3B7A-4AD8-A092-5EE83BBE21E7}"/>
    <dgm:cxn modelId="{F216234B-A566-4BE2-9365-09A95839154A}" type="presOf" srcId="{E8D45FC7-CC5D-472B-AB10-2035B710BEB4}" destId="{DA40F968-F816-49DE-A841-8368C0393F0D}" srcOrd="0" destOrd="0" presId="urn:microsoft.com/office/officeart/2018/2/layout/IconVerticalSolidList"/>
    <dgm:cxn modelId="{B6D7C04C-1866-477D-BE6F-1386884F6F86}" srcId="{F5C207FF-566C-4F49-97FD-CEA2CD47AB7B}" destId="{C7440AF1-D261-4136-8EA8-8BB6C36FD062}" srcOrd="1" destOrd="0" parTransId="{5D2930AD-6294-48F9-B50B-973B6E8C05DB}" sibTransId="{2643DC5A-3B89-4896-B0DB-282EE42A4E18}"/>
    <dgm:cxn modelId="{9541FC50-ECE5-4C56-B538-660802543082}" type="presOf" srcId="{984E9D93-632F-4213-ADFE-9084FC2E9D9E}" destId="{DBE6592E-6BAB-4AD8-941F-6214A1CC7C18}" srcOrd="0" destOrd="1" presId="urn:microsoft.com/office/officeart/2018/2/layout/IconVerticalSolidList"/>
    <dgm:cxn modelId="{25EFB051-516A-49B7-883A-A311DB1CECBE}" srcId="{29748F05-F52B-4755-AE66-97E07C0B64B4}" destId="{878456DB-A6B2-434C-9BF7-03CF85459C9E}" srcOrd="0" destOrd="0" parTransId="{4079CE88-E2BD-48D1-8079-EBBCC8A32D50}" sibTransId="{B3D2EAD0-E517-4494-9466-5EB984507574}"/>
    <dgm:cxn modelId="{9F14C772-A733-43DF-BB72-13D440E9CE60}" type="presOf" srcId="{29748F05-F52B-4755-AE66-97E07C0B64B4}" destId="{E5234D32-BCBA-4519-B6E6-3139D84E8051}" srcOrd="0" destOrd="0" presId="urn:microsoft.com/office/officeart/2018/2/layout/IconVerticalSolidList"/>
    <dgm:cxn modelId="{FD8C277D-730E-4C0E-A5F3-6211A5BEBBC0}" type="presOf" srcId="{C7440AF1-D261-4136-8EA8-8BB6C36FD062}" destId="{0F89580C-E7D8-425C-9445-862CB0C5CBFB}" srcOrd="0" destOrd="1" presId="urn:microsoft.com/office/officeart/2018/2/layout/IconVerticalSolidList"/>
    <dgm:cxn modelId="{567BFE82-3CCB-4C6E-BACD-C3482189E982}" srcId="{F5C207FF-566C-4F49-97FD-CEA2CD47AB7B}" destId="{403862B0-4897-4691-B07D-83743A7DB2A1}" srcOrd="0" destOrd="0" parTransId="{BB4AF711-E6E7-4734-917E-97232AE63B7D}" sibTransId="{15738E10-92B5-4AE0-960F-7510DF36692C}"/>
    <dgm:cxn modelId="{39DFB284-E85B-40EE-9BE3-813908F2AFB0}" type="presOf" srcId="{A3BA350C-1445-46CA-88FA-EB03897B1142}" destId="{C5490A59-802D-408D-BDBC-D266ACC66A38}" srcOrd="0" destOrd="0" presId="urn:microsoft.com/office/officeart/2018/2/layout/IconVerticalSolidList"/>
    <dgm:cxn modelId="{D86B0A85-1E1A-4778-9502-3B528952115F}" type="presOf" srcId="{74E23926-C5B9-4C8D-858A-26B1B1213B79}" destId="{87D287C4-2E00-48EE-AF28-DDA1C9734264}" srcOrd="0" destOrd="0" presId="urn:microsoft.com/office/officeart/2018/2/layout/IconVerticalSolidList"/>
    <dgm:cxn modelId="{A49EE4A5-DF76-4726-B5FE-84738B7BCD14}" srcId="{B5CBA87D-4E33-48EA-8403-B516145FCE24}" destId="{29748F05-F52B-4755-AE66-97E07C0B64B4}" srcOrd="4" destOrd="0" parTransId="{9EB52ACB-6D49-4D67-B958-D3BA7B0A5057}" sibTransId="{889145DC-8345-4CAB-ABD9-6AC146692483}"/>
    <dgm:cxn modelId="{9BBA51AD-DEA4-4867-95EB-6708EC0B54D1}" type="presOf" srcId="{F5C207FF-566C-4F49-97FD-CEA2CD47AB7B}" destId="{602B9140-CD3F-45CD-9ECD-A0A66DCCA413}" srcOrd="0" destOrd="0" presId="urn:microsoft.com/office/officeart/2018/2/layout/IconVerticalSolidList"/>
    <dgm:cxn modelId="{E016B6B2-21A3-44C1-A9C4-7898EB8C5767}" type="presOf" srcId="{6ED8D414-9599-4867-BA90-679DF415F6D7}" destId="{04E6313B-90E9-479B-A0CE-1E92C8CB5401}" srcOrd="0" destOrd="1" presId="urn:microsoft.com/office/officeart/2018/2/layout/IconVerticalSolidList"/>
    <dgm:cxn modelId="{BCB5F5B3-812F-44B8-BF3A-9F721F5BB01C}" type="presOf" srcId="{878456DB-A6B2-434C-9BF7-03CF85459C9E}" destId="{C07D2C53-C1AB-41D3-B8E2-8733FE0CEE6E}" srcOrd="0" destOrd="0" presId="urn:microsoft.com/office/officeart/2018/2/layout/IconVerticalSolidList"/>
    <dgm:cxn modelId="{356F2DBA-C627-48EB-98BD-6DE38F0FBB05}" type="presOf" srcId="{0E6443D7-C2EF-46BF-9880-74BA7431C1C1}" destId="{1BB386E3-0F9C-4210-A785-5105CA1846C8}" srcOrd="0" destOrd="1" presId="urn:microsoft.com/office/officeart/2018/2/layout/IconVerticalSolidList"/>
    <dgm:cxn modelId="{32A454C6-7AD8-412A-BF1E-6FF958D0D8BF}" type="presOf" srcId="{50F3DD6D-0615-4A0E-9BD6-7FFC227C0F90}" destId="{04E6313B-90E9-479B-A0CE-1E92C8CB5401}" srcOrd="0" destOrd="0" presId="urn:microsoft.com/office/officeart/2018/2/layout/IconVerticalSolidList"/>
    <dgm:cxn modelId="{49C252D6-AEDD-47D7-8E94-F16D87B5A993}" type="presOf" srcId="{CBA8727C-1C62-468E-8410-41B059EBA870}" destId="{853C1DAC-4764-4801-B7D0-0AEB11C562D8}" srcOrd="0" destOrd="0" presId="urn:microsoft.com/office/officeart/2018/2/layout/IconVerticalSolidList"/>
    <dgm:cxn modelId="{D0002BD7-E1D8-4EB8-808C-9629E693344F}" srcId="{E8D45FC7-CC5D-472B-AB10-2035B710BEB4}" destId="{DF4F24D1-D97C-4075-A4D5-F93F4D22E088}" srcOrd="0" destOrd="0" parTransId="{1D724256-3ABD-47B0-B494-A54096887F3D}" sibTransId="{90ACC769-6118-4465-99D1-E8BA722B3EA7}"/>
    <dgm:cxn modelId="{DA666BDD-B3AB-41AB-8348-AA84081C6DE1}" srcId="{29748F05-F52B-4755-AE66-97E07C0B64B4}" destId="{AF445419-1941-4DA0-8782-8531B13B6F89}" srcOrd="1" destOrd="0" parTransId="{192B3713-DD08-44BE-BF49-21F0F6A1227B}" sibTransId="{C45E21FE-CFBC-4BBB-B538-0C70E4E3BCEE}"/>
    <dgm:cxn modelId="{8FE6D8EC-ABD7-45F5-B84B-129E92CEB3D5}" srcId="{74E23926-C5B9-4C8D-858A-26B1B1213B79}" destId="{984E9D93-632F-4213-ADFE-9084FC2E9D9E}" srcOrd="1" destOrd="0" parTransId="{11D59D9B-2BF8-4A01-A2A3-46D5CF932AF4}" sibTransId="{DC6B4D93-3131-40F7-B9A4-38FE93DBA2A2}"/>
    <dgm:cxn modelId="{68CD4E5B-7FA8-4BD5-A261-B83970DB4395}" type="presParOf" srcId="{57B3F50A-5BCD-4D69-8719-341EDCD2B338}" destId="{FE47C469-E27E-4AF8-A502-FC1F37C0720C}" srcOrd="0" destOrd="0" presId="urn:microsoft.com/office/officeart/2018/2/layout/IconVerticalSolidList"/>
    <dgm:cxn modelId="{BCA8BF8B-2925-4EA4-B6F7-DC559EDDD5A4}" type="presParOf" srcId="{FE47C469-E27E-4AF8-A502-FC1F37C0720C}" destId="{139A4A27-0730-4E61-BC7A-2626F54C7248}" srcOrd="0" destOrd="0" presId="urn:microsoft.com/office/officeart/2018/2/layout/IconVerticalSolidList"/>
    <dgm:cxn modelId="{BC412ACA-A20E-4451-B6B8-1D30D0F00126}" type="presParOf" srcId="{FE47C469-E27E-4AF8-A502-FC1F37C0720C}" destId="{9E9EFE62-53B3-4FB5-83DF-75692CC288E6}" srcOrd="1" destOrd="0" presId="urn:microsoft.com/office/officeart/2018/2/layout/IconVerticalSolidList"/>
    <dgm:cxn modelId="{65767823-7F35-403E-944E-097F95DF1744}" type="presParOf" srcId="{FE47C469-E27E-4AF8-A502-FC1F37C0720C}" destId="{0D121AE8-1EEE-4196-ADA2-EA9DE1684C42}" srcOrd="2" destOrd="0" presId="urn:microsoft.com/office/officeart/2018/2/layout/IconVerticalSolidList"/>
    <dgm:cxn modelId="{19FC5194-7E13-474F-A33A-8B6A5328CBCF}" type="presParOf" srcId="{FE47C469-E27E-4AF8-A502-FC1F37C0720C}" destId="{87D287C4-2E00-48EE-AF28-DDA1C9734264}" srcOrd="3" destOrd="0" presId="urn:microsoft.com/office/officeart/2018/2/layout/IconVerticalSolidList"/>
    <dgm:cxn modelId="{0B62952E-F561-4316-B50C-B8DFCAF7DEC7}" type="presParOf" srcId="{FE47C469-E27E-4AF8-A502-FC1F37C0720C}" destId="{DBE6592E-6BAB-4AD8-941F-6214A1CC7C18}" srcOrd="4" destOrd="0" presId="urn:microsoft.com/office/officeart/2018/2/layout/IconVerticalSolidList"/>
    <dgm:cxn modelId="{FA547AF5-FAAC-406A-821D-F0A3E1938F28}" type="presParOf" srcId="{57B3F50A-5BCD-4D69-8719-341EDCD2B338}" destId="{8834697E-723D-4F40-98A3-888C0A05ADED}" srcOrd="1" destOrd="0" presId="urn:microsoft.com/office/officeart/2018/2/layout/IconVerticalSolidList"/>
    <dgm:cxn modelId="{89E31523-2A05-43D0-A23A-DEE3FC3B9C49}" type="presParOf" srcId="{57B3F50A-5BCD-4D69-8719-341EDCD2B338}" destId="{C5D4925E-B57D-4B6A-B51A-B14CF69FC232}" srcOrd="2" destOrd="0" presId="urn:microsoft.com/office/officeart/2018/2/layout/IconVerticalSolidList"/>
    <dgm:cxn modelId="{FB36B912-055C-4314-9357-37A1B7A2E638}" type="presParOf" srcId="{C5D4925E-B57D-4B6A-B51A-B14CF69FC232}" destId="{6A8C839E-7712-46FC-B776-25216871158E}" srcOrd="0" destOrd="0" presId="urn:microsoft.com/office/officeart/2018/2/layout/IconVerticalSolidList"/>
    <dgm:cxn modelId="{04A415DB-E3E3-4C34-A361-D59362541C6E}" type="presParOf" srcId="{C5D4925E-B57D-4B6A-B51A-B14CF69FC232}" destId="{BB779DA1-7737-4E42-AF4A-A61C2D86B81C}" srcOrd="1" destOrd="0" presId="urn:microsoft.com/office/officeart/2018/2/layout/IconVerticalSolidList"/>
    <dgm:cxn modelId="{0A15B74D-19EF-4881-B639-94286714E864}" type="presParOf" srcId="{C5D4925E-B57D-4B6A-B51A-B14CF69FC232}" destId="{8D831CBF-2CF5-4830-857C-31ADD5B21C09}" srcOrd="2" destOrd="0" presId="urn:microsoft.com/office/officeart/2018/2/layout/IconVerticalSolidList"/>
    <dgm:cxn modelId="{CAA28EBB-1BD4-4529-91D3-055CA23114EB}" type="presParOf" srcId="{C5D4925E-B57D-4B6A-B51A-B14CF69FC232}" destId="{C5490A59-802D-408D-BDBC-D266ACC66A38}" srcOrd="3" destOrd="0" presId="urn:microsoft.com/office/officeart/2018/2/layout/IconVerticalSolidList"/>
    <dgm:cxn modelId="{9E456D85-6819-4698-8118-F01FDDBB493B}" type="presParOf" srcId="{C5D4925E-B57D-4B6A-B51A-B14CF69FC232}" destId="{04E6313B-90E9-479B-A0CE-1E92C8CB5401}" srcOrd="4" destOrd="0" presId="urn:microsoft.com/office/officeart/2018/2/layout/IconVerticalSolidList"/>
    <dgm:cxn modelId="{B0D3CE76-17D9-4D02-91EB-AB446038627F}" type="presParOf" srcId="{57B3F50A-5BCD-4D69-8719-341EDCD2B338}" destId="{8CFB5060-DF54-4930-8452-9EE92D86CAAA}" srcOrd="3" destOrd="0" presId="urn:microsoft.com/office/officeart/2018/2/layout/IconVerticalSolidList"/>
    <dgm:cxn modelId="{2107F1AD-B5A5-417D-A9C0-9E5FE8592612}" type="presParOf" srcId="{57B3F50A-5BCD-4D69-8719-341EDCD2B338}" destId="{B8323A10-BDD1-4302-91A0-A98DD7257DF0}" srcOrd="4" destOrd="0" presId="urn:microsoft.com/office/officeart/2018/2/layout/IconVerticalSolidList"/>
    <dgm:cxn modelId="{E74FFCC8-1B1D-4E55-A99A-820FB67DB08D}" type="presParOf" srcId="{B8323A10-BDD1-4302-91A0-A98DD7257DF0}" destId="{2BDE7739-43DF-4CFD-B7BD-D7249535E879}" srcOrd="0" destOrd="0" presId="urn:microsoft.com/office/officeart/2018/2/layout/IconVerticalSolidList"/>
    <dgm:cxn modelId="{5DFF5D67-1FE9-4919-91EA-21F428FDD414}" type="presParOf" srcId="{B8323A10-BDD1-4302-91A0-A98DD7257DF0}" destId="{6EC791CF-779A-4AAA-B248-D845A977426B}" srcOrd="1" destOrd="0" presId="urn:microsoft.com/office/officeart/2018/2/layout/IconVerticalSolidList"/>
    <dgm:cxn modelId="{D847FE51-6CD0-4EB9-A793-B2E6EB82FD65}" type="presParOf" srcId="{B8323A10-BDD1-4302-91A0-A98DD7257DF0}" destId="{8FC870D3-C467-417B-98EC-367E687A866A}" srcOrd="2" destOrd="0" presId="urn:microsoft.com/office/officeart/2018/2/layout/IconVerticalSolidList"/>
    <dgm:cxn modelId="{B8DBB3D5-972A-49AE-B50C-AF894D8770FD}" type="presParOf" srcId="{B8323A10-BDD1-4302-91A0-A98DD7257DF0}" destId="{602B9140-CD3F-45CD-9ECD-A0A66DCCA413}" srcOrd="3" destOrd="0" presId="urn:microsoft.com/office/officeart/2018/2/layout/IconVerticalSolidList"/>
    <dgm:cxn modelId="{0B349CB3-CCAB-4058-BE13-6BD2F67C01E1}" type="presParOf" srcId="{B8323A10-BDD1-4302-91A0-A98DD7257DF0}" destId="{0F89580C-E7D8-425C-9445-862CB0C5CBFB}" srcOrd="4" destOrd="0" presId="urn:microsoft.com/office/officeart/2018/2/layout/IconVerticalSolidList"/>
    <dgm:cxn modelId="{13529FEC-2512-4DE2-8E94-488679A5F856}" type="presParOf" srcId="{57B3F50A-5BCD-4D69-8719-341EDCD2B338}" destId="{E1E0620B-E1FA-4245-8B7E-80EF98DA09C5}" srcOrd="5" destOrd="0" presId="urn:microsoft.com/office/officeart/2018/2/layout/IconVerticalSolidList"/>
    <dgm:cxn modelId="{2E69D2B2-1929-4D41-8729-D87F5FF93BD0}" type="presParOf" srcId="{57B3F50A-5BCD-4D69-8719-341EDCD2B338}" destId="{9D44E112-529F-4A87-A5B3-F46491B2A618}" srcOrd="6" destOrd="0" presId="urn:microsoft.com/office/officeart/2018/2/layout/IconVerticalSolidList"/>
    <dgm:cxn modelId="{12B4FCEB-4532-4C0A-9F9D-205BFD410693}" type="presParOf" srcId="{9D44E112-529F-4A87-A5B3-F46491B2A618}" destId="{9AC55DCD-F299-4CA5-9DE8-5D16175670C5}" srcOrd="0" destOrd="0" presId="urn:microsoft.com/office/officeart/2018/2/layout/IconVerticalSolidList"/>
    <dgm:cxn modelId="{3F008CFA-1F41-429D-B57E-3FB3826E0FE3}" type="presParOf" srcId="{9D44E112-529F-4A87-A5B3-F46491B2A618}" destId="{8C59AA69-A14E-40E2-8A40-E9625018B585}" srcOrd="1" destOrd="0" presId="urn:microsoft.com/office/officeart/2018/2/layout/IconVerticalSolidList"/>
    <dgm:cxn modelId="{1195EA96-B57B-4058-A175-4F20CFA796A6}" type="presParOf" srcId="{9D44E112-529F-4A87-A5B3-F46491B2A618}" destId="{61E5F832-E8CB-4E0F-984A-C79AAD29FC83}" srcOrd="2" destOrd="0" presId="urn:microsoft.com/office/officeart/2018/2/layout/IconVerticalSolidList"/>
    <dgm:cxn modelId="{DA3F68EF-4249-41A0-B710-584637444528}" type="presParOf" srcId="{9D44E112-529F-4A87-A5B3-F46491B2A618}" destId="{DA40F968-F816-49DE-A841-8368C0393F0D}" srcOrd="3" destOrd="0" presId="urn:microsoft.com/office/officeart/2018/2/layout/IconVerticalSolidList"/>
    <dgm:cxn modelId="{EC6652E5-F0E2-40FC-BF85-94D8F47F9EF7}" type="presParOf" srcId="{9D44E112-529F-4A87-A5B3-F46491B2A618}" destId="{1BB386E3-0F9C-4210-A785-5105CA1846C8}" srcOrd="4" destOrd="0" presId="urn:microsoft.com/office/officeart/2018/2/layout/IconVerticalSolidList"/>
    <dgm:cxn modelId="{C6827700-6776-4D3B-BCD8-3573616E42C1}" type="presParOf" srcId="{57B3F50A-5BCD-4D69-8719-341EDCD2B338}" destId="{9BD77773-0603-435D-8C16-0AF682E2BD80}" srcOrd="7" destOrd="0" presId="urn:microsoft.com/office/officeart/2018/2/layout/IconVerticalSolidList"/>
    <dgm:cxn modelId="{3DA2466C-B0AC-4EEC-9F64-80C0886E5AB6}" type="presParOf" srcId="{57B3F50A-5BCD-4D69-8719-341EDCD2B338}" destId="{1ADAA491-75AA-440C-8E20-6E8C2B9B5FF8}" srcOrd="8" destOrd="0" presId="urn:microsoft.com/office/officeart/2018/2/layout/IconVerticalSolidList"/>
    <dgm:cxn modelId="{895063C9-CE9B-422A-931C-16D31AF29A34}" type="presParOf" srcId="{1ADAA491-75AA-440C-8E20-6E8C2B9B5FF8}" destId="{1DD7FDA1-54B6-4335-92C4-CBA3641574EB}" srcOrd="0" destOrd="0" presId="urn:microsoft.com/office/officeart/2018/2/layout/IconVerticalSolidList"/>
    <dgm:cxn modelId="{00EC8F24-A843-42E1-80AA-1D86FB71ED34}" type="presParOf" srcId="{1ADAA491-75AA-440C-8E20-6E8C2B9B5FF8}" destId="{62E2060F-3623-4511-A843-F2A401689CFC}" srcOrd="1" destOrd="0" presId="urn:microsoft.com/office/officeart/2018/2/layout/IconVerticalSolidList"/>
    <dgm:cxn modelId="{33C64AD8-A939-4AC5-B524-F086896248AC}" type="presParOf" srcId="{1ADAA491-75AA-440C-8E20-6E8C2B9B5FF8}" destId="{55AB3FA1-647A-4EAE-B27F-7F821D116D7A}" srcOrd="2" destOrd="0" presId="urn:microsoft.com/office/officeart/2018/2/layout/IconVerticalSolidList"/>
    <dgm:cxn modelId="{E963A2FE-0BE5-491B-AA81-025C2E7F510D}" type="presParOf" srcId="{1ADAA491-75AA-440C-8E20-6E8C2B9B5FF8}" destId="{E5234D32-BCBA-4519-B6E6-3139D84E8051}" srcOrd="3" destOrd="0" presId="urn:microsoft.com/office/officeart/2018/2/layout/IconVerticalSolidList"/>
    <dgm:cxn modelId="{D484C000-44A5-4C6D-9304-0E7C1B3BF83A}" type="presParOf" srcId="{1ADAA491-75AA-440C-8E20-6E8C2B9B5FF8}" destId="{C07D2C53-C1AB-41D3-B8E2-8733FE0CEE6E}" srcOrd="4" destOrd="0" presId="urn:microsoft.com/office/officeart/2018/2/layout/IconVerticalSolidList"/>
    <dgm:cxn modelId="{4E841B4F-5FF1-4501-BEB1-62104CC0C516}" type="presParOf" srcId="{57B3F50A-5BCD-4D69-8719-341EDCD2B338}" destId="{62521BC5-8A1D-4535-B7AC-CC51856F0259}" srcOrd="9" destOrd="0" presId="urn:microsoft.com/office/officeart/2018/2/layout/IconVerticalSolidList"/>
    <dgm:cxn modelId="{F1310F58-D994-4635-8C74-346A185EE463}" type="presParOf" srcId="{57B3F50A-5BCD-4D69-8719-341EDCD2B338}" destId="{D7BF9FC6-7C41-4D53-A5B0-C78609B0CF32}" srcOrd="10" destOrd="0" presId="urn:microsoft.com/office/officeart/2018/2/layout/IconVerticalSolidList"/>
    <dgm:cxn modelId="{69B5BDB2-7188-49B1-A8FC-9351A7EE0FC6}" type="presParOf" srcId="{D7BF9FC6-7C41-4D53-A5B0-C78609B0CF32}" destId="{CD2CDDE7-670D-4FAF-AE37-EE358DB67EB9}" srcOrd="0" destOrd="0" presId="urn:microsoft.com/office/officeart/2018/2/layout/IconVerticalSolidList"/>
    <dgm:cxn modelId="{90963831-02A5-4245-B786-9462D210CFFA}" type="presParOf" srcId="{D7BF9FC6-7C41-4D53-A5B0-C78609B0CF32}" destId="{42BEB2DB-9832-4D4A-AC5A-904041677239}" srcOrd="1" destOrd="0" presId="urn:microsoft.com/office/officeart/2018/2/layout/IconVerticalSolidList"/>
    <dgm:cxn modelId="{5F7FC2AC-8284-4B3A-9F3B-A09F2AD53B55}" type="presParOf" srcId="{D7BF9FC6-7C41-4D53-A5B0-C78609B0CF32}" destId="{06971A66-22C5-4D59-8949-271C1B14F406}" srcOrd="2" destOrd="0" presId="urn:microsoft.com/office/officeart/2018/2/layout/IconVerticalSolidList"/>
    <dgm:cxn modelId="{3359646B-7FC1-4DA5-8BA5-B322091D7B09}" type="presParOf" srcId="{D7BF9FC6-7C41-4D53-A5B0-C78609B0CF32}" destId="{853C1DAC-4764-4801-B7D0-0AEB11C562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53819A-C98D-43DB-87AB-BF8E009FD36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3382A1D0-ED4C-44BB-A97D-6BB717A2334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Latency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</a:t>
          </a:r>
        </a:p>
      </dgm:t>
    </dgm:pt>
    <dgm:pt modelId="{DB214C0C-0FCB-4D5B-A872-451F0F3BD57A}" type="parTrans" cxnId="{8BF43836-B81A-4064-8805-03E8F5F77251}">
      <dgm:prSet/>
      <dgm:spPr/>
      <dgm:t>
        <a:bodyPr/>
        <a:lstStyle/>
        <a:p>
          <a:endParaRPr lang="en-US"/>
        </a:p>
      </dgm:t>
    </dgm:pt>
    <dgm:pt modelId="{D5755424-11B3-4D3B-AAFB-0EDA91AA5B66}" type="sibTrans" cxnId="{8BF43836-B81A-4064-8805-03E8F5F77251}">
      <dgm:prSet/>
      <dgm:spPr/>
      <dgm:t>
        <a:bodyPr/>
        <a:lstStyle/>
        <a:p>
          <a:endParaRPr lang="en-US"/>
        </a:p>
      </dgm:t>
    </dgm:pt>
    <dgm:pt modelId="{4A22F332-82B8-47D0-9754-2291B91280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Goal:</a:t>
          </a:r>
          <a:r>
            <a:rPr lang="en-US"/>
            <a:t> &lt; 20 minutes</a:t>
          </a:r>
        </a:p>
      </dgm:t>
    </dgm:pt>
    <dgm:pt modelId="{586D3134-0623-4DCE-986E-76A97C9A3662}" type="parTrans" cxnId="{CC6DF6D7-AFE9-4746-B9CB-0868457CD3A7}">
      <dgm:prSet/>
      <dgm:spPr/>
      <dgm:t>
        <a:bodyPr/>
        <a:lstStyle/>
        <a:p>
          <a:endParaRPr lang="en-US"/>
        </a:p>
      </dgm:t>
    </dgm:pt>
    <dgm:pt modelId="{5D7DF6B6-E025-4B40-B829-FA16522FF68D}" type="sibTrans" cxnId="{CC6DF6D7-AFE9-4746-B9CB-0868457CD3A7}">
      <dgm:prSet/>
      <dgm:spPr/>
      <dgm:t>
        <a:bodyPr/>
        <a:lstStyle/>
        <a:p>
          <a:endParaRPr lang="en-US"/>
        </a:p>
      </dgm:t>
    </dgm:pt>
    <dgm:pt modelId="{BB70E6BB-6E06-436C-AC33-A6217FBAC6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Cutoff:</a:t>
          </a:r>
          <a:r>
            <a:rPr lang="en-US"/>
            <a:t> 30 minutes</a:t>
          </a:r>
        </a:p>
      </dgm:t>
    </dgm:pt>
    <dgm:pt modelId="{B2AD9D2C-BC81-45F9-985D-AF314A57DA86}" type="parTrans" cxnId="{F1267AD0-5637-41AB-9CAB-E18F8B005AB9}">
      <dgm:prSet/>
      <dgm:spPr/>
      <dgm:t>
        <a:bodyPr/>
        <a:lstStyle/>
        <a:p>
          <a:endParaRPr lang="en-US"/>
        </a:p>
      </dgm:t>
    </dgm:pt>
    <dgm:pt modelId="{AE729688-4FDE-4D5E-806A-6B6F534EAD4C}" type="sibTrans" cxnId="{F1267AD0-5637-41AB-9CAB-E18F8B005AB9}">
      <dgm:prSet/>
      <dgm:spPr/>
      <dgm:t>
        <a:bodyPr/>
        <a:lstStyle/>
        <a:p>
          <a:endParaRPr lang="en-US"/>
        </a:p>
      </dgm:t>
    </dgm:pt>
    <dgm:pt modelId="{390DA2BC-2A88-4510-91B1-5BED04DF55D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Quality</a:t>
          </a:r>
        </a:p>
      </dgm:t>
    </dgm:pt>
    <dgm:pt modelId="{33493935-397F-4C97-BD1B-A7273A70BB75}" type="parTrans" cxnId="{0DE25EE1-564C-4502-8320-4A8E31F167BD}">
      <dgm:prSet/>
      <dgm:spPr/>
      <dgm:t>
        <a:bodyPr/>
        <a:lstStyle/>
        <a:p>
          <a:endParaRPr lang="en-US"/>
        </a:p>
      </dgm:t>
    </dgm:pt>
    <dgm:pt modelId="{E9A2BCA9-CC4A-4D72-A891-C13478A82C3B}" type="sibTrans" cxnId="{0DE25EE1-564C-4502-8320-4A8E31F167BD}">
      <dgm:prSet/>
      <dgm:spPr/>
      <dgm:t>
        <a:bodyPr/>
        <a:lstStyle/>
        <a:p>
          <a:endParaRPr lang="en-US"/>
        </a:p>
      </dgm:t>
    </dgm:pt>
    <dgm:pt modelId="{6F0812A1-64FE-4590-9A20-D8498042F0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  <a:cs typeface="Calibri Light"/>
            </a:rPr>
            <a:t>Consistent with Global Data</a:t>
          </a:r>
          <a:endParaRPr lang="en-US">
            <a:latin typeface="Calibri Light" panose="020F0302020204030204"/>
          </a:endParaRPr>
        </a:p>
      </dgm:t>
    </dgm:pt>
    <dgm:pt modelId="{D8EDFCC0-7DF7-4BAB-9585-967B26613BEA}" type="parTrans" cxnId="{F551F1D1-DF80-484B-8077-BF4D1C8E7F3D}">
      <dgm:prSet/>
      <dgm:spPr/>
      <dgm:t>
        <a:bodyPr/>
        <a:lstStyle/>
        <a:p>
          <a:endParaRPr lang="en-US"/>
        </a:p>
      </dgm:t>
    </dgm:pt>
    <dgm:pt modelId="{54731FE6-6024-49FE-9557-9D6284AABC8D}" type="sibTrans" cxnId="{F551F1D1-DF80-484B-8077-BF4D1C8E7F3D}">
      <dgm:prSet/>
      <dgm:spPr/>
      <dgm:t>
        <a:bodyPr/>
        <a:lstStyle/>
        <a:p>
          <a:endParaRPr lang="en-US"/>
        </a:p>
      </dgm:t>
    </dgm:pt>
    <dgm:pt modelId="{4B470B62-8BF6-4789-BFA9-51FA8DBAF6DF}">
      <dgm:prSet/>
      <dgm:spPr/>
      <dgm:t>
        <a:bodyPr/>
        <a:lstStyle/>
        <a:p>
          <a:r>
            <a:rPr lang="en-US"/>
            <a:t>Ancillary/LUTs </a:t>
          </a:r>
        </a:p>
      </dgm:t>
    </dgm:pt>
    <dgm:pt modelId="{E4772544-3550-4990-9524-6C238CE1285A}" type="parTrans" cxnId="{E9E59F59-14DD-4EEA-BF4C-6B1CF8C1D58B}">
      <dgm:prSet/>
      <dgm:spPr/>
      <dgm:t>
        <a:bodyPr/>
        <a:lstStyle/>
        <a:p>
          <a:endParaRPr lang="en-US"/>
        </a:p>
      </dgm:t>
    </dgm:pt>
    <dgm:pt modelId="{82EF8A17-2C6A-403C-BC90-771645E4D5D0}" type="sibTrans" cxnId="{E9E59F59-14DD-4EEA-BF4C-6B1CF8C1D58B}">
      <dgm:prSet/>
      <dgm:spPr/>
      <dgm:t>
        <a:bodyPr/>
        <a:lstStyle/>
        <a:p>
          <a:endParaRPr lang="en-US"/>
        </a:p>
      </dgm:t>
    </dgm:pt>
    <dgm:pt modelId="{014B01F4-A9B6-426F-9535-4EB4529E0D59}">
      <dgm:prSet/>
      <dgm:spPr/>
      <dgm:t>
        <a:bodyPr/>
        <a:lstStyle/>
        <a:p>
          <a:r>
            <a:rPr lang="en-US">
              <a:latin typeface="Calibri Light" panose="020F0302020204030204"/>
            </a:rPr>
            <a:t>Versions</a:t>
          </a:r>
          <a:endParaRPr lang="en-US"/>
        </a:p>
      </dgm:t>
    </dgm:pt>
    <dgm:pt modelId="{61921A9D-FD1E-4388-B539-4280BBA39F6E}" type="parTrans" cxnId="{8FE4BE60-4B58-400C-9625-A2870D803B63}">
      <dgm:prSet/>
      <dgm:spPr/>
      <dgm:t>
        <a:bodyPr/>
        <a:lstStyle/>
        <a:p>
          <a:endParaRPr lang="en-US"/>
        </a:p>
      </dgm:t>
    </dgm:pt>
    <dgm:pt modelId="{89F9DA9E-7F02-4F25-B990-3163EBA86D90}" type="sibTrans" cxnId="{8FE4BE60-4B58-400C-9625-A2870D803B63}">
      <dgm:prSet/>
      <dgm:spPr/>
      <dgm:t>
        <a:bodyPr/>
        <a:lstStyle/>
        <a:p>
          <a:endParaRPr lang="en-US"/>
        </a:p>
      </dgm:t>
    </dgm:pt>
    <dgm:pt modelId="{34AB2A44-B224-43EC-ABCB-603098A39E4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Support</a:t>
          </a:r>
        </a:p>
      </dgm:t>
    </dgm:pt>
    <dgm:pt modelId="{2F7A3837-DA7C-4871-A6F1-5BA983ECDB66}" type="parTrans" cxnId="{6A014E67-F9BD-4F65-9556-22302924743B}">
      <dgm:prSet/>
      <dgm:spPr/>
      <dgm:t>
        <a:bodyPr/>
        <a:lstStyle/>
        <a:p>
          <a:endParaRPr lang="en-US"/>
        </a:p>
      </dgm:t>
    </dgm:pt>
    <dgm:pt modelId="{01D4A39A-BE85-410B-9855-4E130932C1C2}" type="sibTrans" cxnId="{6A014E67-F9BD-4F65-9556-22302924743B}">
      <dgm:prSet/>
      <dgm:spPr/>
      <dgm:t>
        <a:bodyPr/>
        <a:lstStyle/>
        <a:p>
          <a:endParaRPr lang="en-US"/>
        </a:p>
      </dgm:t>
    </dgm:pt>
    <dgm:pt modelId="{CE0B0344-3D7A-46EB-A59F-9087D95BAC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Personnel availability</a:t>
          </a:r>
        </a:p>
      </dgm:t>
    </dgm:pt>
    <dgm:pt modelId="{4AB04DFA-B979-4BD6-AA9D-71354BA94366}" type="parTrans" cxnId="{50C187F4-5EE0-4CDE-B62A-BD92533E8682}">
      <dgm:prSet/>
      <dgm:spPr/>
      <dgm:t>
        <a:bodyPr/>
        <a:lstStyle/>
        <a:p>
          <a:endParaRPr lang="en-US"/>
        </a:p>
      </dgm:t>
    </dgm:pt>
    <dgm:pt modelId="{FC930DF0-E709-4101-B10D-CE351D0ACEB7}" type="sibTrans" cxnId="{50C187F4-5EE0-4CDE-B62A-BD92533E8682}">
      <dgm:prSet/>
      <dgm:spPr/>
      <dgm:t>
        <a:bodyPr/>
        <a:lstStyle/>
        <a:p>
          <a:endParaRPr lang="en-US"/>
        </a:p>
      </dgm:t>
    </dgm:pt>
    <dgm:pt modelId="{EEAF2A34-E5C1-45E1-837B-EB9F292D96B8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Software Diversity</a:t>
          </a:r>
        </a:p>
      </dgm:t>
    </dgm:pt>
    <dgm:pt modelId="{4C037EB7-0975-4250-BC65-494C4901BD87}" type="parTrans" cxnId="{BC71494E-6055-44F2-999E-15FBB4EAF24D}">
      <dgm:prSet/>
      <dgm:spPr/>
    </dgm:pt>
    <dgm:pt modelId="{C8A29EF9-F6DC-4347-80F5-FB15112DDC21}" type="sibTrans" cxnId="{BC71494E-6055-44F2-999E-15FBB4EAF24D}">
      <dgm:prSet/>
      <dgm:spPr/>
      <dgm:t>
        <a:bodyPr/>
        <a:lstStyle/>
        <a:p>
          <a:endParaRPr lang="en-US"/>
        </a:p>
      </dgm:t>
    </dgm:pt>
    <dgm:pt modelId="{AEAD1037-A9BA-4298-9A28-3687734FF1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  <a:cs typeface="Calibri Light"/>
            </a:rPr>
            <a:t>Station </a:t>
          </a:r>
          <a:r>
            <a:rPr lang="en-US">
              <a:latin typeface="Calibri Light" panose="020F0302020204030204"/>
            </a:rPr>
            <a:t>Diversity</a:t>
          </a:r>
        </a:p>
      </dgm:t>
    </dgm:pt>
    <dgm:pt modelId="{A61F31FC-D56E-4D61-8CAD-BE99C35DE803}" type="parTrans" cxnId="{1D54BA02-53D0-48AA-A658-68C68D9F5E46}">
      <dgm:prSet/>
      <dgm:spPr/>
    </dgm:pt>
    <dgm:pt modelId="{48C857FF-A99C-49CA-8BD9-666140C46352}" type="sibTrans" cxnId="{1D54BA02-53D0-48AA-A658-68C68D9F5E46}">
      <dgm:prSet/>
      <dgm:spPr/>
    </dgm:pt>
    <dgm:pt modelId="{FDE65CFF-7754-4872-9A8B-49830D6339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 Contracts</a:t>
          </a:r>
        </a:p>
      </dgm:t>
    </dgm:pt>
    <dgm:pt modelId="{9276781B-42D1-488E-8743-72C9C51D8430}" type="parTrans" cxnId="{5B4F09DB-99E8-4DE0-9D7E-C055BB70A5A8}">
      <dgm:prSet/>
      <dgm:spPr/>
    </dgm:pt>
    <dgm:pt modelId="{4F311E0A-BFA2-4F48-9840-663452B9D9A9}" type="sibTrans" cxnId="{5B4F09DB-99E8-4DE0-9D7E-C055BB70A5A8}">
      <dgm:prSet/>
      <dgm:spPr/>
    </dgm:pt>
    <dgm:pt modelId="{39C05B91-4401-40EF-B356-512A49A546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New Satellites</a:t>
          </a:r>
        </a:p>
      </dgm:t>
    </dgm:pt>
    <dgm:pt modelId="{0801A55B-D466-41AF-A938-EF1346564645}" type="parTrans" cxnId="{91940AA3-A2EE-4040-93BD-891FD711FBD5}">
      <dgm:prSet/>
      <dgm:spPr/>
    </dgm:pt>
    <dgm:pt modelId="{29FA4A6B-C9CB-408A-A7A8-9D472A0F9BB9}" type="sibTrans" cxnId="{91940AA3-A2EE-4040-93BD-891FD711FBD5}">
      <dgm:prSet/>
      <dgm:spPr/>
    </dgm:pt>
    <dgm:pt modelId="{2282EA57-387E-4630-A6DC-9B6182B9C8A6}" type="pres">
      <dgm:prSet presAssocID="{7053819A-C98D-43DB-87AB-BF8E009FD36B}" presName="root" presStyleCnt="0">
        <dgm:presLayoutVars>
          <dgm:dir/>
          <dgm:resizeHandles val="exact"/>
        </dgm:presLayoutVars>
      </dgm:prSet>
      <dgm:spPr/>
    </dgm:pt>
    <dgm:pt modelId="{12E00CE8-E093-4B34-88BB-2B4A15AFFD60}" type="pres">
      <dgm:prSet presAssocID="{3382A1D0-ED4C-44BB-A97D-6BB717A23343}" presName="compNode" presStyleCnt="0"/>
      <dgm:spPr/>
    </dgm:pt>
    <dgm:pt modelId="{8AB8ADCD-B6C0-44BA-AA6D-83EFED3FDEC7}" type="pres">
      <dgm:prSet presAssocID="{3382A1D0-ED4C-44BB-A97D-6BB717A233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815FC05-19CA-4A4C-9852-8680DA081E15}" type="pres">
      <dgm:prSet presAssocID="{3382A1D0-ED4C-44BB-A97D-6BB717A23343}" presName="iconSpace" presStyleCnt="0"/>
      <dgm:spPr/>
    </dgm:pt>
    <dgm:pt modelId="{F0A6D6E6-12C6-4163-97C0-C3904BD2359D}" type="pres">
      <dgm:prSet presAssocID="{3382A1D0-ED4C-44BB-A97D-6BB717A23343}" presName="parTx" presStyleLbl="revTx" presStyleIdx="0" presStyleCnt="6">
        <dgm:presLayoutVars>
          <dgm:chMax val="0"/>
          <dgm:chPref val="0"/>
        </dgm:presLayoutVars>
      </dgm:prSet>
      <dgm:spPr/>
    </dgm:pt>
    <dgm:pt modelId="{D0153365-0CBE-49EC-9184-61131B973A04}" type="pres">
      <dgm:prSet presAssocID="{3382A1D0-ED4C-44BB-A97D-6BB717A23343}" presName="txSpace" presStyleCnt="0"/>
      <dgm:spPr/>
    </dgm:pt>
    <dgm:pt modelId="{9C8A7647-65F9-4D0D-B8E9-48926D7F8FD4}" type="pres">
      <dgm:prSet presAssocID="{3382A1D0-ED4C-44BB-A97D-6BB717A23343}" presName="desTx" presStyleLbl="revTx" presStyleIdx="1" presStyleCnt="6">
        <dgm:presLayoutVars/>
      </dgm:prSet>
      <dgm:spPr/>
    </dgm:pt>
    <dgm:pt modelId="{AB4C4658-B5ED-49F5-85E9-2B9F28C7B120}" type="pres">
      <dgm:prSet presAssocID="{D5755424-11B3-4D3B-AAFB-0EDA91AA5B66}" presName="sibTrans" presStyleCnt="0"/>
      <dgm:spPr/>
    </dgm:pt>
    <dgm:pt modelId="{A4B07779-C066-40EA-901B-F57D1229188E}" type="pres">
      <dgm:prSet presAssocID="{390DA2BC-2A88-4510-91B1-5BED04DF55D3}" presName="compNode" presStyleCnt="0"/>
      <dgm:spPr/>
    </dgm:pt>
    <dgm:pt modelId="{D6F837C6-EC2E-49BA-B5BA-388F31715D59}" type="pres">
      <dgm:prSet presAssocID="{390DA2BC-2A88-4510-91B1-5BED04DF55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2AD9855-FA73-433C-9156-061E2C11060C}" type="pres">
      <dgm:prSet presAssocID="{390DA2BC-2A88-4510-91B1-5BED04DF55D3}" presName="iconSpace" presStyleCnt="0"/>
      <dgm:spPr/>
    </dgm:pt>
    <dgm:pt modelId="{839F6FC7-6567-41B8-BA5C-EA3FC04F9FFA}" type="pres">
      <dgm:prSet presAssocID="{390DA2BC-2A88-4510-91B1-5BED04DF55D3}" presName="parTx" presStyleLbl="revTx" presStyleIdx="2" presStyleCnt="6">
        <dgm:presLayoutVars>
          <dgm:chMax val="0"/>
          <dgm:chPref val="0"/>
        </dgm:presLayoutVars>
      </dgm:prSet>
      <dgm:spPr/>
    </dgm:pt>
    <dgm:pt modelId="{269224DB-CF85-4396-B6A1-C65582ADB27D}" type="pres">
      <dgm:prSet presAssocID="{390DA2BC-2A88-4510-91B1-5BED04DF55D3}" presName="txSpace" presStyleCnt="0"/>
      <dgm:spPr/>
    </dgm:pt>
    <dgm:pt modelId="{33B9B934-2322-4C35-A5B7-DBA88B1CD607}" type="pres">
      <dgm:prSet presAssocID="{390DA2BC-2A88-4510-91B1-5BED04DF55D3}" presName="desTx" presStyleLbl="revTx" presStyleIdx="3" presStyleCnt="6">
        <dgm:presLayoutVars/>
      </dgm:prSet>
      <dgm:spPr/>
    </dgm:pt>
    <dgm:pt modelId="{4F3E7A4F-1F0D-41EA-B3AC-B9F8284EE6C5}" type="pres">
      <dgm:prSet presAssocID="{E9A2BCA9-CC4A-4D72-A891-C13478A82C3B}" presName="sibTrans" presStyleCnt="0"/>
      <dgm:spPr/>
    </dgm:pt>
    <dgm:pt modelId="{553E910D-C291-45EE-B319-B63F17737151}" type="pres">
      <dgm:prSet presAssocID="{34AB2A44-B224-43EC-ABCB-603098A39E43}" presName="compNode" presStyleCnt="0"/>
      <dgm:spPr/>
    </dgm:pt>
    <dgm:pt modelId="{597556B4-4B68-4733-8951-2B50E8847262}" type="pres">
      <dgm:prSet presAssocID="{34AB2A44-B224-43EC-ABCB-603098A39E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nch"/>
        </a:ext>
      </dgm:extLst>
    </dgm:pt>
    <dgm:pt modelId="{76214BF0-9193-43DF-9DB6-93C2AC89F596}" type="pres">
      <dgm:prSet presAssocID="{34AB2A44-B224-43EC-ABCB-603098A39E43}" presName="iconSpace" presStyleCnt="0"/>
      <dgm:spPr/>
    </dgm:pt>
    <dgm:pt modelId="{6CB842BD-B15A-453A-867D-F6C2AA8332F2}" type="pres">
      <dgm:prSet presAssocID="{34AB2A44-B224-43EC-ABCB-603098A39E43}" presName="parTx" presStyleLbl="revTx" presStyleIdx="4" presStyleCnt="6">
        <dgm:presLayoutVars>
          <dgm:chMax val="0"/>
          <dgm:chPref val="0"/>
        </dgm:presLayoutVars>
      </dgm:prSet>
      <dgm:spPr/>
    </dgm:pt>
    <dgm:pt modelId="{B74DE541-C9BA-4FDB-B5BD-801548AA56DE}" type="pres">
      <dgm:prSet presAssocID="{34AB2A44-B224-43EC-ABCB-603098A39E43}" presName="txSpace" presStyleCnt="0"/>
      <dgm:spPr/>
    </dgm:pt>
    <dgm:pt modelId="{735F9FD3-47AC-41D1-8B57-7F8B2DD7C46E}" type="pres">
      <dgm:prSet presAssocID="{34AB2A44-B224-43EC-ABCB-603098A39E43}" presName="desTx" presStyleLbl="revTx" presStyleIdx="5" presStyleCnt="6">
        <dgm:presLayoutVars/>
      </dgm:prSet>
      <dgm:spPr/>
    </dgm:pt>
  </dgm:ptLst>
  <dgm:cxnLst>
    <dgm:cxn modelId="{DFBF2602-5995-4F62-8784-60F3E6164E75}" type="presOf" srcId="{AEAD1037-A9BA-4298-9A28-3687734FF18B}" destId="{33B9B934-2322-4C35-A5B7-DBA88B1CD607}" srcOrd="0" destOrd="1" presId="urn:microsoft.com/office/officeart/2018/2/layout/IconLabelDescriptionList"/>
    <dgm:cxn modelId="{78B96B02-C9D0-4E77-AB74-CCEBEA1F7FD3}" type="presOf" srcId="{34AB2A44-B224-43EC-ABCB-603098A39E43}" destId="{6CB842BD-B15A-453A-867D-F6C2AA8332F2}" srcOrd="0" destOrd="0" presId="urn:microsoft.com/office/officeart/2018/2/layout/IconLabelDescriptionList"/>
    <dgm:cxn modelId="{1D54BA02-53D0-48AA-A658-68C68D9F5E46}" srcId="{390DA2BC-2A88-4510-91B1-5BED04DF55D3}" destId="{AEAD1037-A9BA-4298-9A28-3687734FF18B}" srcOrd="1" destOrd="0" parTransId="{A61F31FC-D56E-4D61-8CAD-BE99C35DE803}" sibTransId="{48C857FF-A99C-49CA-8BD9-666140C46352}"/>
    <dgm:cxn modelId="{09E5FC1D-17E0-422E-BE40-308EAE3F9A5E}" type="presOf" srcId="{4A22F332-82B8-47D0-9754-2291B91280B6}" destId="{9C8A7647-65F9-4D0D-B8E9-48926D7F8FD4}" srcOrd="0" destOrd="0" presId="urn:microsoft.com/office/officeart/2018/2/layout/IconLabelDescriptionList"/>
    <dgm:cxn modelId="{99ABD020-D595-4183-AB20-658C6B7882D3}" type="presOf" srcId="{014B01F4-A9B6-426F-9535-4EB4529E0D59}" destId="{33B9B934-2322-4C35-A5B7-DBA88B1CD607}" srcOrd="0" destOrd="4" presId="urn:microsoft.com/office/officeart/2018/2/layout/IconLabelDescriptionList"/>
    <dgm:cxn modelId="{8BF43836-B81A-4064-8805-03E8F5F77251}" srcId="{7053819A-C98D-43DB-87AB-BF8E009FD36B}" destId="{3382A1D0-ED4C-44BB-A97D-6BB717A23343}" srcOrd="0" destOrd="0" parTransId="{DB214C0C-0FCB-4D5B-A872-451F0F3BD57A}" sibTransId="{D5755424-11B3-4D3B-AAFB-0EDA91AA5B66}"/>
    <dgm:cxn modelId="{2884733C-6DF7-408D-A501-5F4FEA31BC55}" type="presOf" srcId="{6F0812A1-64FE-4590-9A20-D8498042F026}" destId="{33B9B934-2322-4C35-A5B7-DBA88B1CD607}" srcOrd="0" destOrd="0" presId="urn:microsoft.com/office/officeart/2018/2/layout/IconLabelDescriptionList"/>
    <dgm:cxn modelId="{2BA9C73C-D6BC-472F-BF71-E15A1F525316}" type="presOf" srcId="{CE0B0344-3D7A-46EB-A59F-9087D95BAC21}" destId="{735F9FD3-47AC-41D1-8B57-7F8B2DD7C46E}" srcOrd="0" destOrd="0" presId="urn:microsoft.com/office/officeart/2018/2/layout/IconLabelDescriptionList"/>
    <dgm:cxn modelId="{8FE4BE60-4B58-400C-9625-A2870D803B63}" srcId="{EEAF2A34-E5C1-45E1-837B-EB9F292D96B8}" destId="{014B01F4-A9B6-426F-9535-4EB4529E0D59}" srcOrd="1" destOrd="0" parTransId="{61921A9D-FD1E-4388-B539-4280BBA39F6E}" sibTransId="{89F9DA9E-7F02-4F25-B990-3163EBA86D90}"/>
    <dgm:cxn modelId="{6A014E67-F9BD-4F65-9556-22302924743B}" srcId="{7053819A-C98D-43DB-87AB-BF8E009FD36B}" destId="{34AB2A44-B224-43EC-ABCB-603098A39E43}" srcOrd="2" destOrd="0" parTransId="{2F7A3837-DA7C-4871-A6F1-5BA983ECDB66}" sibTransId="{01D4A39A-BE85-410B-9855-4E130932C1C2}"/>
    <dgm:cxn modelId="{F6D49749-FCE7-41FA-AF6F-7A3D8CCA1391}" type="presOf" srcId="{390DA2BC-2A88-4510-91B1-5BED04DF55D3}" destId="{839F6FC7-6567-41B8-BA5C-EA3FC04F9FFA}" srcOrd="0" destOrd="0" presId="urn:microsoft.com/office/officeart/2018/2/layout/IconLabelDescriptionList"/>
    <dgm:cxn modelId="{8403346D-DBF0-4DCA-95B5-7DF9F9EFD057}" type="presOf" srcId="{4B470B62-8BF6-4789-BFA9-51FA8DBAF6DF}" destId="{33B9B934-2322-4C35-A5B7-DBA88B1CD607}" srcOrd="0" destOrd="3" presId="urn:microsoft.com/office/officeart/2018/2/layout/IconLabelDescriptionList"/>
    <dgm:cxn modelId="{BC71494E-6055-44F2-999E-15FBB4EAF24D}" srcId="{390DA2BC-2A88-4510-91B1-5BED04DF55D3}" destId="{EEAF2A34-E5C1-45E1-837B-EB9F292D96B8}" srcOrd="2" destOrd="0" parTransId="{4C037EB7-0975-4250-BC65-494C4901BD87}" sibTransId="{C8A29EF9-F6DC-4347-80F5-FB15112DDC21}"/>
    <dgm:cxn modelId="{E9E59F59-14DD-4EEA-BF4C-6B1CF8C1D58B}" srcId="{EEAF2A34-E5C1-45E1-837B-EB9F292D96B8}" destId="{4B470B62-8BF6-4789-BFA9-51FA8DBAF6DF}" srcOrd="0" destOrd="0" parTransId="{E4772544-3550-4990-9524-6C238CE1285A}" sibTransId="{82EF8A17-2C6A-403C-BC90-771645E4D5D0}"/>
    <dgm:cxn modelId="{0044957F-EC21-4252-A81B-BC5ABBE4BBD5}" type="presOf" srcId="{7053819A-C98D-43DB-87AB-BF8E009FD36B}" destId="{2282EA57-387E-4630-A6DC-9B6182B9C8A6}" srcOrd="0" destOrd="0" presId="urn:microsoft.com/office/officeart/2018/2/layout/IconLabelDescriptionList"/>
    <dgm:cxn modelId="{A6CEBA81-80FA-4A5E-ACE8-34ABFB534286}" type="presOf" srcId="{EEAF2A34-E5C1-45E1-837B-EB9F292D96B8}" destId="{33B9B934-2322-4C35-A5B7-DBA88B1CD607}" srcOrd="0" destOrd="2" presId="urn:microsoft.com/office/officeart/2018/2/layout/IconLabelDescriptionList"/>
    <dgm:cxn modelId="{7C59E3A2-BD8B-497B-B704-1054FA26189A}" type="presOf" srcId="{BB70E6BB-6E06-436C-AC33-A6217FBAC62F}" destId="{9C8A7647-65F9-4D0D-B8E9-48926D7F8FD4}" srcOrd="0" destOrd="1" presId="urn:microsoft.com/office/officeart/2018/2/layout/IconLabelDescriptionList"/>
    <dgm:cxn modelId="{91940AA3-A2EE-4040-93BD-891FD711FBD5}" srcId="{34AB2A44-B224-43EC-ABCB-603098A39E43}" destId="{39C05B91-4401-40EF-B356-512A49A5464E}" srcOrd="2" destOrd="0" parTransId="{0801A55B-D466-41AF-A938-EF1346564645}" sibTransId="{29FA4A6B-C9CB-408A-A7A8-9D472A0F9BB9}"/>
    <dgm:cxn modelId="{8206F7AA-B7B2-4286-92FA-B0E917942FD9}" type="presOf" srcId="{39C05B91-4401-40EF-B356-512A49A5464E}" destId="{735F9FD3-47AC-41D1-8B57-7F8B2DD7C46E}" srcOrd="0" destOrd="2" presId="urn:microsoft.com/office/officeart/2018/2/layout/IconLabelDescriptionList"/>
    <dgm:cxn modelId="{F1267AD0-5637-41AB-9CAB-E18F8B005AB9}" srcId="{3382A1D0-ED4C-44BB-A97D-6BB717A23343}" destId="{BB70E6BB-6E06-436C-AC33-A6217FBAC62F}" srcOrd="1" destOrd="0" parTransId="{B2AD9D2C-BC81-45F9-985D-AF314A57DA86}" sibTransId="{AE729688-4FDE-4D5E-806A-6B6F534EAD4C}"/>
    <dgm:cxn modelId="{F551F1D1-DF80-484B-8077-BF4D1C8E7F3D}" srcId="{390DA2BC-2A88-4510-91B1-5BED04DF55D3}" destId="{6F0812A1-64FE-4590-9A20-D8498042F026}" srcOrd="0" destOrd="0" parTransId="{D8EDFCC0-7DF7-4BAB-9585-967B26613BEA}" sibTransId="{54731FE6-6024-49FE-9557-9D6284AABC8D}"/>
    <dgm:cxn modelId="{CC6DF6D7-AFE9-4746-B9CB-0868457CD3A7}" srcId="{3382A1D0-ED4C-44BB-A97D-6BB717A23343}" destId="{4A22F332-82B8-47D0-9754-2291B91280B6}" srcOrd="0" destOrd="0" parTransId="{586D3134-0623-4DCE-986E-76A97C9A3662}" sibTransId="{5D7DF6B6-E025-4B40-B829-FA16522FF68D}"/>
    <dgm:cxn modelId="{5B4F09DB-99E8-4DE0-9D7E-C055BB70A5A8}" srcId="{34AB2A44-B224-43EC-ABCB-603098A39E43}" destId="{FDE65CFF-7754-4872-9A8B-49830D6339E7}" srcOrd="1" destOrd="0" parTransId="{9276781B-42D1-488E-8743-72C9C51D8430}" sibTransId="{4F311E0A-BFA2-4F48-9840-663452B9D9A9}"/>
    <dgm:cxn modelId="{0DE25EE1-564C-4502-8320-4A8E31F167BD}" srcId="{7053819A-C98D-43DB-87AB-BF8E009FD36B}" destId="{390DA2BC-2A88-4510-91B1-5BED04DF55D3}" srcOrd="1" destOrd="0" parTransId="{33493935-397F-4C97-BD1B-A7273A70BB75}" sibTransId="{E9A2BCA9-CC4A-4D72-A891-C13478A82C3B}"/>
    <dgm:cxn modelId="{2F9EBAF2-5068-4EB2-B8E1-CB69372DFAD2}" type="presOf" srcId="{3382A1D0-ED4C-44BB-A97D-6BB717A23343}" destId="{F0A6D6E6-12C6-4163-97C0-C3904BD2359D}" srcOrd="0" destOrd="0" presId="urn:microsoft.com/office/officeart/2018/2/layout/IconLabelDescriptionList"/>
    <dgm:cxn modelId="{50C187F4-5EE0-4CDE-B62A-BD92533E8682}" srcId="{34AB2A44-B224-43EC-ABCB-603098A39E43}" destId="{CE0B0344-3D7A-46EB-A59F-9087D95BAC21}" srcOrd="0" destOrd="0" parTransId="{4AB04DFA-B979-4BD6-AA9D-71354BA94366}" sibTransId="{FC930DF0-E709-4101-B10D-CE351D0ACEB7}"/>
    <dgm:cxn modelId="{43713DFD-6D65-4671-B502-94E8FCD3A8F6}" type="presOf" srcId="{FDE65CFF-7754-4872-9A8B-49830D6339E7}" destId="{735F9FD3-47AC-41D1-8B57-7F8B2DD7C46E}" srcOrd="0" destOrd="1" presId="urn:microsoft.com/office/officeart/2018/2/layout/IconLabelDescriptionList"/>
    <dgm:cxn modelId="{63145CC8-88CC-4B13-9C24-31E98F286BC9}" type="presParOf" srcId="{2282EA57-387E-4630-A6DC-9B6182B9C8A6}" destId="{12E00CE8-E093-4B34-88BB-2B4A15AFFD60}" srcOrd="0" destOrd="0" presId="urn:microsoft.com/office/officeart/2018/2/layout/IconLabelDescriptionList"/>
    <dgm:cxn modelId="{0B9875CD-A6C4-4D3F-AB1D-617E2D26E109}" type="presParOf" srcId="{12E00CE8-E093-4B34-88BB-2B4A15AFFD60}" destId="{8AB8ADCD-B6C0-44BA-AA6D-83EFED3FDEC7}" srcOrd="0" destOrd="0" presId="urn:microsoft.com/office/officeart/2018/2/layout/IconLabelDescriptionList"/>
    <dgm:cxn modelId="{7707900E-9C66-422F-9E32-B1D4BFF3BC1C}" type="presParOf" srcId="{12E00CE8-E093-4B34-88BB-2B4A15AFFD60}" destId="{6815FC05-19CA-4A4C-9852-8680DA081E15}" srcOrd="1" destOrd="0" presId="urn:microsoft.com/office/officeart/2018/2/layout/IconLabelDescriptionList"/>
    <dgm:cxn modelId="{7AC4A09F-8833-4C66-A2FA-34D08D85421A}" type="presParOf" srcId="{12E00CE8-E093-4B34-88BB-2B4A15AFFD60}" destId="{F0A6D6E6-12C6-4163-97C0-C3904BD2359D}" srcOrd="2" destOrd="0" presId="urn:microsoft.com/office/officeart/2018/2/layout/IconLabelDescriptionList"/>
    <dgm:cxn modelId="{50B8C320-CEDA-44F5-A69B-2F3BCFBBE5F9}" type="presParOf" srcId="{12E00CE8-E093-4B34-88BB-2B4A15AFFD60}" destId="{D0153365-0CBE-49EC-9184-61131B973A04}" srcOrd="3" destOrd="0" presId="urn:microsoft.com/office/officeart/2018/2/layout/IconLabelDescriptionList"/>
    <dgm:cxn modelId="{C7A44DB0-5755-4D46-B7A5-D7DE275D88F7}" type="presParOf" srcId="{12E00CE8-E093-4B34-88BB-2B4A15AFFD60}" destId="{9C8A7647-65F9-4D0D-B8E9-48926D7F8FD4}" srcOrd="4" destOrd="0" presId="urn:microsoft.com/office/officeart/2018/2/layout/IconLabelDescriptionList"/>
    <dgm:cxn modelId="{F6F45D39-6C01-4535-9E3E-ACD8C5E783C6}" type="presParOf" srcId="{2282EA57-387E-4630-A6DC-9B6182B9C8A6}" destId="{AB4C4658-B5ED-49F5-85E9-2B9F28C7B120}" srcOrd="1" destOrd="0" presId="urn:microsoft.com/office/officeart/2018/2/layout/IconLabelDescriptionList"/>
    <dgm:cxn modelId="{BDF5991A-12D9-4A8A-A69A-1D883EB3B5AC}" type="presParOf" srcId="{2282EA57-387E-4630-A6DC-9B6182B9C8A6}" destId="{A4B07779-C066-40EA-901B-F57D1229188E}" srcOrd="2" destOrd="0" presId="urn:microsoft.com/office/officeart/2018/2/layout/IconLabelDescriptionList"/>
    <dgm:cxn modelId="{98004861-11D6-4911-BBE9-2973BE8C68A7}" type="presParOf" srcId="{A4B07779-C066-40EA-901B-F57D1229188E}" destId="{D6F837C6-EC2E-49BA-B5BA-388F31715D59}" srcOrd="0" destOrd="0" presId="urn:microsoft.com/office/officeart/2018/2/layout/IconLabelDescriptionList"/>
    <dgm:cxn modelId="{FB6256B3-FD87-4766-A851-B6647C8145B3}" type="presParOf" srcId="{A4B07779-C066-40EA-901B-F57D1229188E}" destId="{C2AD9855-FA73-433C-9156-061E2C11060C}" srcOrd="1" destOrd="0" presId="urn:microsoft.com/office/officeart/2018/2/layout/IconLabelDescriptionList"/>
    <dgm:cxn modelId="{210BC520-A534-46E0-BFFA-6860CD8C11B0}" type="presParOf" srcId="{A4B07779-C066-40EA-901B-F57D1229188E}" destId="{839F6FC7-6567-41B8-BA5C-EA3FC04F9FFA}" srcOrd="2" destOrd="0" presId="urn:microsoft.com/office/officeart/2018/2/layout/IconLabelDescriptionList"/>
    <dgm:cxn modelId="{FFFA3C48-1BBD-4946-B8C8-736A41913B44}" type="presParOf" srcId="{A4B07779-C066-40EA-901B-F57D1229188E}" destId="{269224DB-CF85-4396-B6A1-C65582ADB27D}" srcOrd="3" destOrd="0" presId="urn:microsoft.com/office/officeart/2018/2/layout/IconLabelDescriptionList"/>
    <dgm:cxn modelId="{E312EB3B-7737-4584-B2DE-4633F3AE3C5E}" type="presParOf" srcId="{A4B07779-C066-40EA-901B-F57D1229188E}" destId="{33B9B934-2322-4C35-A5B7-DBA88B1CD607}" srcOrd="4" destOrd="0" presId="urn:microsoft.com/office/officeart/2018/2/layout/IconLabelDescriptionList"/>
    <dgm:cxn modelId="{782D972B-8175-4462-8413-C2BCEFEF6267}" type="presParOf" srcId="{2282EA57-387E-4630-A6DC-9B6182B9C8A6}" destId="{4F3E7A4F-1F0D-41EA-B3AC-B9F8284EE6C5}" srcOrd="3" destOrd="0" presId="urn:microsoft.com/office/officeart/2018/2/layout/IconLabelDescriptionList"/>
    <dgm:cxn modelId="{1FC03418-F0A4-464F-AA73-DE568FDE24BE}" type="presParOf" srcId="{2282EA57-387E-4630-A6DC-9B6182B9C8A6}" destId="{553E910D-C291-45EE-B319-B63F17737151}" srcOrd="4" destOrd="0" presId="urn:microsoft.com/office/officeart/2018/2/layout/IconLabelDescriptionList"/>
    <dgm:cxn modelId="{EDB2E52A-43B3-4D4B-8733-F6272B5AEA22}" type="presParOf" srcId="{553E910D-C291-45EE-B319-B63F17737151}" destId="{597556B4-4B68-4733-8951-2B50E8847262}" srcOrd="0" destOrd="0" presId="urn:microsoft.com/office/officeart/2018/2/layout/IconLabelDescriptionList"/>
    <dgm:cxn modelId="{DD1E6994-0200-468B-99B7-43D85924CCEB}" type="presParOf" srcId="{553E910D-C291-45EE-B319-B63F17737151}" destId="{76214BF0-9193-43DF-9DB6-93C2AC89F596}" srcOrd="1" destOrd="0" presId="urn:microsoft.com/office/officeart/2018/2/layout/IconLabelDescriptionList"/>
    <dgm:cxn modelId="{6EFC9EDF-1F2F-4BE9-9A35-E036419A46AA}" type="presParOf" srcId="{553E910D-C291-45EE-B319-B63F17737151}" destId="{6CB842BD-B15A-453A-867D-F6C2AA8332F2}" srcOrd="2" destOrd="0" presId="urn:microsoft.com/office/officeart/2018/2/layout/IconLabelDescriptionList"/>
    <dgm:cxn modelId="{08E5BCDD-8407-4AF0-B61F-5135394D7107}" type="presParOf" srcId="{553E910D-C291-45EE-B319-B63F17737151}" destId="{B74DE541-C9BA-4FDB-B5BD-801548AA56DE}" srcOrd="3" destOrd="0" presId="urn:microsoft.com/office/officeart/2018/2/layout/IconLabelDescriptionList"/>
    <dgm:cxn modelId="{06FA3857-4043-4674-9759-5CC031B06297}" type="presParOf" srcId="{553E910D-C291-45EE-B319-B63F17737151}" destId="{735F9FD3-47AC-41D1-8B57-7F8B2DD7C46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7BEE3C-7CAE-4950-A7C9-C4D64C22162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E60770B-058D-4B07-B645-185DE9FCCB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 burden on receiving station operators</a:t>
          </a:r>
        </a:p>
      </dgm:t>
    </dgm:pt>
    <dgm:pt modelId="{4854A5C9-7619-4825-8641-BF338F37ED3E}" type="parTrans" cxnId="{EA7CEA42-6B29-47B7-BF34-CD01AC2E5AE5}">
      <dgm:prSet/>
      <dgm:spPr/>
      <dgm:t>
        <a:bodyPr/>
        <a:lstStyle/>
        <a:p>
          <a:endParaRPr lang="en-US"/>
        </a:p>
      </dgm:t>
    </dgm:pt>
    <dgm:pt modelId="{79CD2A87-5DE2-4166-8ABA-E2680803BCE2}" type="sibTrans" cxnId="{EA7CEA42-6B29-47B7-BF34-CD01AC2E5A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BB4029-3BAD-44D0-91C0-F97AD51123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 reliability/uptime</a:t>
          </a:r>
        </a:p>
      </dgm:t>
    </dgm:pt>
    <dgm:pt modelId="{BC0BB49B-FAE2-489C-BFF4-19B7600E0433}" type="parTrans" cxnId="{40ECA285-C841-473C-B8EB-7472FD33A800}">
      <dgm:prSet/>
      <dgm:spPr/>
      <dgm:t>
        <a:bodyPr/>
        <a:lstStyle/>
        <a:p>
          <a:endParaRPr lang="en-US"/>
        </a:p>
      </dgm:t>
    </dgm:pt>
    <dgm:pt modelId="{EC9207BD-FEF8-4383-A240-9BAF195BD5B7}" type="sibTrans" cxnId="{40ECA285-C841-473C-B8EB-7472FD33A80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827980-9E15-4A76-94E7-A9222A76B6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Scalability</a:t>
          </a:r>
        </a:p>
      </dgm:t>
    </dgm:pt>
    <dgm:pt modelId="{E8897413-11FF-4682-B72B-EF3E2B19D0BA}" type="parTrans" cxnId="{2A44CF4A-E73A-4729-B604-1D0B5E141C12}">
      <dgm:prSet/>
      <dgm:spPr/>
      <dgm:t>
        <a:bodyPr/>
        <a:lstStyle/>
        <a:p>
          <a:endParaRPr lang="en-US"/>
        </a:p>
      </dgm:t>
    </dgm:pt>
    <dgm:pt modelId="{29781F8C-3242-4358-9B81-1D8760AD1F29}" type="sibTrans" cxnId="{2A44CF4A-E73A-4729-B604-1D0B5E141C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B4E070-F7BA-41E5-A151-8CE7A3566B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Reproducible deployment</a:t>
          </a:r>
        </a:p>
      </dgm:t>
    </dgm:pt>
    <dgm:pt modelId="{B7E2F08F-81E5-4666-9571-B70B5874844C}" type="parTrans" cxnId="{DF36919C-A487-4984-985B-D587CA39E0E9}">
      <dgm:prSet/>
      <dgm:spPr/>
      <dgm:t>
        <a:bodyPr/>
        <a:lstStyle/>
        <a:p>
          <a:endParaRPr lang="en-US"/>
        </a:p>
      </dgm:t>
    </dgm:pt>
    <dgm:pt modelId="{7AE7EFD8-4552-4ADE-BBD0-3ADEF9D30840}" type="sibTrans" cxnId="{DF36919C-A487-4984-985B-D587CA39E0E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A7824D-FD43-4FDD-907F-7A3C2F0D4E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Product/software transparency </a:t>
          </a:r>
        </a:p>
      </dgm:t>
    </dgm:pt>
    <dgm:pt modelId="{A9720CE3-80DC-4AB1-8CCB-757665943323}" type="parTrans" cxnId="{DE337F88-2814-4301-A9B2-EEC98CD6BBA6}">
      <dgm:prSet/>
      <dgm:spPr/>
      <dgm:t>
        <a:bodyPr/>
        <a:lstStyle/>
        <a:p>
          <a:endParaRPr lang="en-US"/>
        </a:p>
      </dgm:t>
    </dgm:pt>
    <dgm:pt modelId="{1C9F8A47-F90F-4C4E-A507-AB1ACC09D099}" type="sibTrans" cxnId="{DE337F88-2814-4301-A9B2-EEC98CD6BB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3A8E8EE-54CA-4B1E-842D-AC296BDE07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 Latency</a:t>
          </a:r>
        </a:p>
      </dgm:t>
    </dgm:pt>
    <dgm:pt modelId="{DE6B2A58-A8F6-420E-9BE5-7D9E557108CC}" type="parTrans" cxnId="{DDF3A54E-4D73-427A-9D5D-C58ADF7DDD8A}">
      <dgm:prSet/>
      <dgm:spPr/>
    </dgm:pt>
    <dgm:pt modelId="{EFE4A930-4619-4242-A6AF-93F6F759CF52}" type="sibTrans" cxnId="{DDF3A54E-4D73-427A-9D5D-C58ADF7DDD8A}">
      <dgm:prSet/>
      <dgm:spPr/>
    </dgm:pt>
    <dgm:pt modelId="{B5E42012-C39D-4452-9AF7-1E6D8D0E0E34}" type="pres">
      <dgm:prSet presAssocID="{577BEE3C-7CAE-4950-A7C9-C4D64C221629}" presName="root" presStyleCnt="0">
        <dgm:presLayoutVars>
          <dgm:dir/>
          <dgm:resizeHandles val="exact"/>
        </dgm:presLayoutVars>
      </dgm:prSet>
      <dgm:spPr/>
    </dgm:pt>
    <dgm:pt modelId="{E2582260-6742-4F0B-A47C-08D7553E36BE}" type="pres">
      <dgm:prSet presAssocID="{577BEE3C-7CAE-4950-A7C9-C4D64C221629}" presName="container" presStyleCnt="0">
        <dgm:presLayoutVars>
          <dgm:dir/>
          <dgm:resizeHandles val="exact"/>
        </dgm:presLayoutVars>
      </dgm:prSet>
      <dgm:spPr/>
    </dgm:pt>
    <dgm:pt modelId="{98602D49-9226-4806-AA43-0AD945E93D39}" type="pres">
      <dgm:prSet presAssocID="{9E60770B-058D-4B07-B645-185DE9FCCB7A}" presName="compNode" presStyleCnt="0"/>
      <dgm:spPr/>
    </dgm:pt>
    <dgm:pt modelId="{81AFE91E-649E-482F-A371-D540C8BDE738}" type="pres">
      <dgm:prSet presAssocID="{9E60770B-058D-4B07-B645-185DE9FCCB7A}" presName="iconBgRect" presStyleLbl="bgShp" presStyleIdx="0" presStyleCnt="6"/>
      <dgm:spPr/>
    </dgm:pt>
    <dgm:pt modelId="{A32CF5E6-4246-4CB6-9518-0027DA9540BF}" type="pres">
      <dgm:prSet presAssocID="{9E60770B-058D-4B07-B645-185DE9FCCB7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76A243B5-23A6-4538-A661-31DC5E53AA2B}" type="pres">
      <dgm:prSet presAssocID="{9E60770B-058D-4B07-B645-185DE9FCCB7A}" presName="spaceRect" presStyleCnt="0"/>
      <dgm:spPr/>
    </dgm:pt>
    <dgm:pt modelId="{32B74C18-E69E-4B2E-973F-BD74B8C19B27}" type="pres">
      <dgm:prSet presAssocID="{9E60770B-058D-4B07-B645-185DE9FCCB7A}" presName="textRect" presStyleLbl="revTx" presStyleIdx="0" presStyleCnt="6">
        <dgm:presLayoutVars>
          <dgm:chMax val="1"/>
          <dgm:chPref val="1"/>
        </dgm:presLayoutVars>
      </dgm:prSet>
      <dgm:spPr/>
    </dgm:pt>
    <dgm:pt modelId="{D77A3C66-7ACD-45A3-9048-63B7D8C23C53}" type="pres">
      <dgm:prSet presAssocID="{79CD2A87-5DE2-4166-8ABA-E2680803BCE2}" presName="sibTrans" presStyleLbl="sibTrans2D1" presStyleIdx="0" presStyleCnt="0"/>
      <dgm:spPr/>
    </dgm:pt>
    <dgm:pt modelId="{362B778A-B8A0-4DE7-9DC9-59E5F5FF5B21}" type="pres">
      <dgm:prSet presAssocID="{D8BB4029-3BAD-44D0-91C0-F97AD51123C7}" presName="compNode" presStyleCnt="0"/>
      <dgm:spPr/>
    </dgm:pt>
    <dgm:pt modelId="{8D7BF108-E6AC-4377-A2E2-F0E315BF8618}" type="pres">
      <dgm:prSet presAssocID="{D8BB4029-3BAD-44D0-91C0-F97AD51123C7}" presName="iconBgRect" presStyleLbl="bgShp" presStyleIdx="1" presStyleCnt="6"/>
      <dgm:spPr/>
    </dgm:pt>
    <dgm:pt modelId="{4558E1AC-EB2E-4077-B4F5-0FFE982A6DBB}" type="pres">
      <dgm:prSet presAssocID="{D8BB4029-3BAD-44D0-91C0-F97AD51123C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3C29D61F-724D-4B8F-A4AC-941745FED159}" type="pres">
      <dgm:prSet presAssocID="{D8BB4029-3BAD-44D0-91C0-F97AD51123C7}" presName="spaceRect" presStyleCnt="0"/>
      <dgm:spPr/>
    </dgm:pt>
    <dgm:pt modelId="{66EEDC4C-7AD0-44C2-A622-C96D486419FE}" type="pres">
      <dgm:prSet presAssocID="{D8BB4029-3BAD-44D0-91C0-F97AD51123C7}" presName="textRect" presStyleLbl="revTx" presStyleIdx="1" presStyleCnt="6">
        <dgm:presLayoutVars>
          <dgm:chMax val="1"/>
          <dgm:chPref val="1"/>
        </dgm:presLayoutVars>
      </dgm:prSet>
      <dgm:spPr/>
    </dgm:pt>
    <dgm:pt modelId="{998D516D-6B50-4359-93FD-D0478CD16A96}" type="pres">
      <dgm:prSet presAssocID="{EC9207BD-FEF8-4383-A240-9BAF195BD5B7}" presName="sibTrans" presStyleLbl="sibTrans2D1" presStyleIdx="0" presStyleCnt="0"/>
      <dgm:spPr/>
    </dgm:pt>
    <dgm:pt modelId="{A05996E0-0494-4688-B1B0-45C0BA6B4F12}" type="pres">
      <dgm:prSet presAssocID="{12827980-9E15-4A76-94E7-A9222A76B6B0}" presName="compNode" presStyleCnt="0"/>
      <dgm:spPr/>
    </dgm:pt>
    <dgm:pt modelId="{7F132C04-CB9B-4550-A6D8-95C4F9E1256B}" type="pres">
      <dgm:prSet presAssocID="{12827980-9E15-4A76-94E7-A9222A76B6B0}" presName="iconBgRect" presStyleLbl="bgShp" presStyleIdx="2" presStyleCnt="6"/>
      <dgm:spPr/>
    </dgm:pt>
    <dgm:pt modelId="{7AEDDF0C-5246-41E3-9C8D-5A22B936E8CD}" type="pres">
      <dgm:prSet presAssocID="{12827980-9E15-4A76-94E7-A9222A76B6B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A17EC125-2151-4E1C-A190-776A3D1AF1CC}" type="pres">
      <dgm:prSet presAssocID="{12827980-9E15-4A76-94E7-A9222A76B6B0}" presName="spaceRect" presStyleCnt="0"/>
      <dgm:spPr/>
    </dgm:pt>
    <dgm:pt modelId="{CFBC302B-8E0A-4384-A503-94F14C5AC3CB}" type="pres">
      <dgm:prSet presAssocID="{12827980-9E15-4A76-94E7-A9222A76B6B0}" presName="textRect" presStyleLbl="revTx" presStyleIdx="2" presStyleCnt="6">
        <dgm:presLayoutVars>
          <dgm:chMax val="1"/>
          <dgm:chPref val="1"/>
        </dgm:presLayoutVars>
      </dgm:prSet>
      <dgm:spPr/>
    </dgm:pt>
    <dgm:pt modelId="{1587AD11-BBBF-409B-87F0-C6A190CBD999}" type="pres">
      <dgm:prSet presAssocID="{29781F8C-3242-4358-9B81-1D8760AD1F29}" presName="sibTrans" presStyleLbl="sibTrans2D1" presStyleIdx="0" presStyleCnt="0"/>
      <dgm:spPr/>
    </dgm:pt>
    <dgm:pt modelId="{493033F0-55FC-4A70-A7F5-368A202A85D7}" type="pres">
      <dgm:prSet presAssocID="{3CB4E070-F7BA-41E5-A151-8CE7A3566B0C}" presName="compNode" presStyleCnt="0"/>
      <dgm:spPr/>
    </dgm:pt>
    <dgm:pt modelId="{45969857-6F30-434D-8166-51D40391545F}" type="pres">
      <dgm:prSet presAssocID="{3CB4E070-F7BA-41E5-A151-8CE7A3566B0C}" presName="iconBgRect" presStyleLbl="bgShp" presStyleIdx="3" presStyleCnt="6"/>
      <dgm:spPr/>
    </dgm:pt>
    <dgm:pt modelId="{C142594F-BE1D-40D5-9AB1-89993B13D1AB}" type="pres">
      <dgm:prSet presAssocID="{3CB4E070-F7BA-41E5-A151-8CE7A3566B0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318D24-0932-4D68-81E3-4812983E31BE}" type="pres">
      <dgm:prSet presAssocID="{3CB4E070-F7BA-41E5-A151-8CE7A3566B0C}" presName="spaceRect" presStyleCnt="0"/>
      <dgm:spPr/>
    </dgm:pt>
    <dgm:pt modelId="{BE9BB6E3-4BB9-4EFD-9608-5B102304C7B1}" type="pres">
      <dgm:prSet presAssocID="{3CB4E070-F7BA-41E5-A151-8CE7A3566B0C}" presName="textRect" presStyleLbl="revTx" presStyleIdx="3" presStyleCnt="6">
        <dgm:presLayoutVars>
          <dgm:chMax val="1"/>
          <dgm:chPref val="1"/>
        </dgm:presLayoutVars>
      </dgm:prSet>
      <dgm:spPr/>
    </dgm:pt>
    <dgm:pt modelId="{6A28FC0F-D9C7-43A8-A7D0-F527ECD40ADF}" type="pres">
      <dgm:prSet presAssocID="{7AE7EFD8-4552-4ADE-BBD0-3ADEF9D30840}" presName="sibTrans" presStyleLbl="sibTrans2D1" presStyleIdx="0" presStyleCnt="0"/>
      <dgm:spPr/>
    </dgm:pt>
    <dgm:pt modelId="{FE19921F-D752-4B3C-9601-80D0FB90C546}" type="pres">
      <dgm:prSet presAssocID="{3EA7824D-FD43-4FDD-907F-7A3C2F0D4E99}" presName="compNode" presStyleCnt="0"/>
      <dgm:spPr/>
    </dgm:pt>
    <dgm:pt modelId="{DC788D2A-1E37-48D0-A41A-85D79913B816}" type="pres">
      <dgm:prSet presAssocID="{3EA7824D-FD43-4FDD-907F-7A3C2F0D4E99}" presName="iconBgRect" presStyleLbl="bgShp" presStyleIdx="4" presStyleCnt="6"/>
      <dgm:spPr/>
    </dgm:pt>
    <dgm:pt modelId="{E6AA47D2-EE57-4682-9BD8-5A9444F7CEBF}" type="pres">
      <dgm:prSet presAssocID="{3EA7824D-FD43-4FDD-907F-7A3C2F0D4E9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98E3E5DE-94F0-4277-8567-39FA35729F05}" type="pres">
      <dgm:prSet presAssocID="{3EA7824D-FD43-4FDD-907F-7A3C2F0D4E99}" presName="spaceRect" presStyleCnt="0"/>
      <dgm:spPr/>
    </dgm:pt>
    <dgm:pt modelId="{9AA5D068-9067-41D1-BFB4-D2D2569318BA}" type="pres">
      <dgm:prSet presAssocID="{3EA7824D-FD43-4FDD-907F-7A3C2F0D4E99}" presName="textRect" presStyleLbl="revTx" presStyleIdx="4" presStyleCnt="6">
        <dgm:presLayoutVars>
          <dgm:chMax val="1"/>
          <dgm:chPref val="1"/>
        </dgm:presLayoutVars>
      </dgm:prSet>
      <dgm:spPr/>
    </dgm:pt>
    <dgm:pt modelId="{4C112B89-3C28-435C-8028-E86D28406CE5}" type="pres">
      <dgm:prSet presAssocID="{1C9F8A47-F90F-4C4E-A507-AB1ACC09D099}" presName="sibTrans" presStyleLbl="sibTrans2D1" presStyleIdx="0" presStyleCnt="0"/>
      <dgm:spPr/>
    </dgm:pt>
    <dgm:pt modelId="{9AFC67F6-3FED-4D2C-9EF4-F183AC78E29C}" type="pres">
      <dgm:prSet presAssocID="{F3A8E8EE-54CA-4B1E-842D-AC296BDE0746}" presName="compNode" presStyleCnt="0"/>
      <dgm:spPr/>
    </dgm:pt>
    <dgm:pt modelId="{A47FDD34-52C5-4541-B783-F263D1B4D83A}" type="pres">
      <dgm:prSet presAssocID="{F3A8E8EE-54CA-4B1E-842D-AC296BDE0746}" presName="iconBgRect" presStyleLbl="bgShp" presStyleIdx="5" presStyleCnt="6"/>
      <dgm:spPr/>
    </dgm:pt>
    <dgm:pt modelId="{D2A8E6EF-21C8-438D-90B7-4FB3ED68034B}" type="pres">
      <dgm:prSet presAssocID="{F3A8E8EE-54CA-4B1E-842D-AC296BDE07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5B0B829-1825-4B59-B2DC-3A0356BE695A}" type="pres">
      <dgm:prSet presAssocID="{F3A8E8EE-54CA-4B1E-842D-AC296BDE0746}" presName="spaceRect" presStyleCnt="0"/>
      <dgm:spPr/>
    </dgm:pt>
    <dgm:pt modelId="{E7F97FB3-1F33-423D-8735-6F3470538161}" type="pres">
      <dgm:prSet presAssocID="{F3A8E8EE-54CA-4B1E-842D-AC296BDE074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DE34833-D430-4260-B721-789E39388710}" type="presOf" srcId="{F3A8E8EE-54CA-4B1E-842D-AC296BDE0746}" destId="{E7F97FB3-1F33-423D-8735-6F3470538161}" srcOrd="0" destOrd="0" presId="urn:microsoft.com/office/officeart/2018/2/layout/IconCircleList"/>
    <dgm:cxn modelId="{EA7CEA42-6B29-47B7-BF34-CD01AC2E5AE5}" srcId="{577BEE3C-7CAE-4950-A7C9-C4D64C221629}" destId="{9E60770B-058D-4B07-B645-185DE9FCCB7A}" srcOrd="0" destOrd="0" parTransId="{4854A5C9-7619-4825-8641-BF338F37ED3E}" sibTransId="{79CD2A87-5DE2-4166-8ABA-E2680803BCE2}"/>
    <dgm:cxn modelId="{02DFF047-7367-48C2-A72E-EC1A458DF3C4}" type="presOf" srcId="{9E60770B-058D-4B07-B645-185DE9FCCB7A}" destId="{32B74C18-E69E-4B2E-973F-BD74B8C19B27}" srcOrd="0" destOrd="0" presId="urn:microsoft.com/office/officeart/2018/2/layout/IconCircleList"/>
    <dgm:cxn modelId="{2A44CF4A-E73A-4729-B604-1D0B5E141C12}" srcId="{577BEE3C-7CAE-4950-A7C9-C4D64C221629}" destId="{12827980-9E15-4A76-94E7-A9222A76B6B0}" srcOrd="2" destOrd="0" parTransId="{E8897413-11FF-4682-B72B-EF3E2B19D0BA}" sibTransId="{29781F8C-3242-4358-9B81-1D8760AD1F29}"/>
    <dgm:cxn modelId="{DDF3A54E-4D73-427A-9D5D-C58ADF7DDD8A}" srcId="{577BEE3C-7CAE-4950-A7C9-C4D64C221629}" destId="{F3A8E8EE-54CA-4B1E-842D-AC296BDE0746}" srcOrd="5" destOrd="0" parTransId="{DE6B2A58-A8F6-420E-9BE5-7D9E557108CC}" sibTransId="{EFE4A930-4619-4242-A6AF-93F6F759CF52}"/>
    <dgm:cxn modelId="{134BE854-9CB1-4FE2-AFA8-7DECB15E3148}" type="presOf" srcId="{3EA7824D-FD43-4FDD-907F-7A3C2F0D4E99}" destId="{9AA5D068-9067-41D1-BFB4-D2D2569318BA}" srcOrd="0" destOrd="0" presId="urn:microsoft.com/office/officeart/2018/2/layout/IconCircleList"/>
    <dgm:cxn modelId="{EDE8E975-6475-4316-96B2-3E097EB85262}" type="presOf" srcId="{EC9207BD-FEF8-4383-A240-9BAF195BD5B7}" destId="{998D516D-6B50-4359-93FD-D0478CD16A96}" srcOrd="0" destOrd="0" presId="urn:microsoft.com/office/officeart/2018/2/layout/IconCircleList"/>
    <dgm:cxn modelId="{A2504E76-EBDA-45B6-AF5A-2375F83497D2}" type="presOf" srcId="{7AE7EFD8-4552-4ADE-BBD0-3ADEF9D30840}" destId="{6A28FC0F-D9C7-43A8-A7D0-F527ECD40ADF}" srcOrd="0" destOrd="0" presId="urn:microsoft.com/office/officeart/2018/2/layout/IconCircleList"/>
    <dgm:cxn modelId="{E38D6F5A-0E31-4911-86A0-B88398F2DF99}" type="presOf" srcId="{D8BB4029-3BAD-44D0-91C0-F97AD51123C7}" destId="{66EEDC4C-7AD0-44C2-A622-C96D486419FE}" srcOrd="0" destOrd="0" presId="urn:microsoft.com/office/officeart/2018/2/layout/IconCircleList"/>
    <dgm:cxn modelId="{40ECA285-C841-473C-B8EB-7472FD33A800}" srcId="{577BEE3C-7CAE-4950-A7C9-C4D64C221629}" destId="{D8BB4029-3BAD-44D0-91C0-F97AD51123C7}" srcOrd="1" destOrd="0" parTransId="{BC0BB49B-FAE2-489C-BFF4-19B7600E0433}" sibTransId="{EC9207BD-FEF8-4383-A240-9BAF195BD5B7}"/>
    <dgm:cxn modelId="{DE337F88-2814-4301-A9B2-EEC98CD6BBA6}" srcId="{577BEE3C-7CAE-4950-A7C9-C4D64C221629}" destId="{3EA7824D-FD43-4FDD-907F-7A3C2F0D4E99}" srcOrd="4" destOrd="0" parTransId="{A9720CE3-80DC-4AB1-8CCB-757665943323}" sibTransId="{1C9F8A47-F90F-4C4E-A507-AB1ACC09D099}"/>
    <dgm:cxn modelId="{284BD599-36A4-4110-8BA3-B1A2AE9A0089}" type="presOf" srcId="{29781F8C-3242-4358-9B81-1D8760AD1F29}" destId="{1587AD11-BBBF-409B-87F0-C6A190CBD999}" srcOrd="0" destOrd="0" presId="urn:microsoft.com/office/officeart/2018/2/layout/IconCircleList"/>
    <dgm:cxn modelId="{DF36919C-A487-4984-985B-D587CA39E0E9}" srcId="{577BEE3C-7CAE-4950-A7C9-C4D64C221629}" destId="{3CB4E070-F7BA-41E5-A151-8CE7A3566B0C}" srcOrd="3" destOrd="0" parTransId="{B7E2F08F-81E5-4666-9571-B70B5874844C}" sibTransId="{7AE7EFD8-4552-4ADE-BBD0-3ADEF9D30840}"/>
    <dgm:cxn modelId="{ED9154BC-A8F9-48EA-B490-6B030DB2BD84}" type="presOf" srcId="{577BEE3C-7CAE-4950-A7C9-C4D64C221629}" destId="{B5E42012-C39D-4452-9AF7-1E6D8D0E0E34}" srcOrd="0" destOrd="0" presId="urn:microsoft.com/office/officeart/2018/2/layout/IconCircleList"/>
    <dgm:cxn modelId="{1383C7D6-D398-4215-ABE8-BD343E9107D2}" type="presOf" srcId="{1C9F8A47-F90F-4C4E-A507-AB1ACC09D099}" destId="{4C112B89-3C28-435C-8028-E86D28406CE5}" srcOrd="0" destOrd="0" presId="urn:microsoft.com/office/officeart/2018/2/layout/IconCircleList"/>
    <dgm:cxn modelId="{90EBE8D9-4436-472F-8933-F88F783ACD1E}" type="presOf" srcId="{79CD2A87-5DE2-4166-8ABA-E2680803BCE2}" destId="{D77A3C66-7ACD-45A3-9048-63B7D8C23C53}" srcOrd="0" destOrd="0" presId="urn:microsoft.com/office/officeart/2018/2/layout/IconCircleList"/>
    <dgm:cxn modelId="{300CFBE7-B69D-44A2-9223-DB6AE38AEDBF}" type="presOf" srcId="{3CB4E070-F7BA-41E5-A151-8CE7A3566B0C}" destId="{BE9BB6E3-4BB9-4EFD-9608-5B102304C7B1}" srcOrd="0" destOrd="0" presId="urn:microsoft.com/office/officeart/2018/2/layout/IconCircleList"/>
    <dgm:cxn modelId="{2EA54DEA-C98C-49F4-B5F9-5ADC48F54623}" type="presOf" srcId="{12827980-9E15-4A76-94E7-A9222A76B6B0}" destId="{CFBC302B-8E0A-4384-A503-94F14C5AC3CB}" srcOrd="0" destOrd="0" presId="urn:microsoft.com/office/officeart/2018/2/layout/IconCircleList"/>
    <dgm:cxn modelId="{3DC81BC8-106B-4F98-8BF7-5903391D455C}" type="presParOf" srcId="{B5E42012-C39D-4452-9AF7-1E6D8D0E0E34}" destId="{E2582260-6742-4F0B-A47C-08D7553E36BE}" srcOrd="0" destOrd="0" presId="urn:microsoft.com/office/officeart/2018/2/layout/IconCircleList"/>
    <dgm:cxn modelId="{D19AEC06-836B-49FE-A41C-BA93A2D14849}" type="presParOf" srcId="{E2582260-6742-4F0B-A47C-08D7553E36BE}" destId="{98602D49-9226-4806-AA43-0AD945E93D39}" srcOrd="0" destOrd="0" presId="urn:microsoft.com/office/officeart/2018/2/layout/IconCircleList"/>
    <dgm:cxn modelId="{7ABCF125-8546-489B-B55E-E5E8CA18B906}" type="presParOf" srcId="{98602D49-9226-4806-AA43-0AD945E93D39}" destId="{81AFE91E-649E-482F-A371-D540C8BDE738}" srcOrd="0" destOrd="0" presId="urn:microsoft.com/office/officeart/2018/2/layout/IconCircleList"/>
    <dgm:cxn modelId="{7888DA9F-D88B-4FDB-BCAB-7451118EA060}" type="presParOf" srcId="{98602D49-9226-4806-AA43-0AD945E93D39}" destId="{A32CF5E6-4246-4CB6-9518-0027DA9540BF}" srcOrd="1" destOrd="0" presId="urn:microsoft.com/office/officeart/2018/2/layout/IconCircleList"/>
    <dgm:cxn modelId="{835A8FA9-907F-4AB2-B25E-1A16BC919312}" type="presParOf" srcId="{98602D49-9226-4806-AA43-0AD945E93D39}" destId="{76A243B5-23A6-4538-A661-31DC5E53AA2B}" srcOrd="2" destOrd="0" presId="urn:microsoft.com/office/officeart/2018/2/layout/IconCircleList"/>
    <dgm:cxn modelId="{B3A9B06A-4E3B-4B1F-8C47-C7483373A4E2}" type="presParOf" srcId="{98602D49-9226-4806-AA43-0AD945E93D39}" destId="{32B74C18-E69E-4B2E-973F-BD74B8C19B27}" srcOrd="3" destOrd="0" presId="urn:microsoft.com/office/officeart/2018/2/layout/IconCircleList"/>
    <dgm:cxn modelId="{B5618A0A-58FD-48CF-98BC-207C595FA460}" type="presParOf" srcId="{E2582260-6742-4F0B-A47C-08D7553E36BE}" destId="{D77A3C66-7ACD-45A3-9048-63B7D8C23C53}" srcOrd="1" destOrd="0" presId="urn:microsoft.com/office/officeart/2018/2/layout/IconCircleList"/>
    <dgm:cxn modelId="{0946AF1C-0C9C-46D2-9C07-362AB415BCCE}" type="presParOf" srcId="{E2582260-6742-4F0B-A47C-08D7553E36BE}" destId="{362B778A-B8A0-4DE7-9DC9-59E5F5FF5B21}" srcOrd="2" destOrd="0" presId="urn:microsoft.com/office/officeart/2018/2/layout/IconCircleList"/>
    <dgm:cxn modelId="{05353C19-F4BC-40E6-A881-C5AF473FD94E}" type="presParOf" srcId="{362B778A-B8A0-4DE7-9DC9-59E5F5FF5B21}" destId="{8D7BF108-E6AC-4377-A2E2-F0E315BF8618}" srcOrd="0" destOrd="0" presId="urn:microsoft.com/office/officeart/2018/2/layout/IconCircleList"/>
    <dgm:cxn modelId="{26847846-16DB-46E8-9967-4C11BB3AEBBC}" type="presParOf" srcId="{362B778A-B8A0-4DE7-9DC9-59E5F5FF5B21}" destId="{4558E1AC-EB2E-4077-B4F5-0FFE982A6DBB}" srcOrd="1" destOrd="0" presId="urn:microsoft.com/office/officeart/2018/2/layout/IconCircleList"/>
    <dgm:cxn modelId="{2775FA7B-6E12-41CE-862E-10C952FCEEBB}" type="presParOf" srcId="{362B778A-B8A0-4DE7-9DC9-59E5F5FF5B21}" destId="{3C29D61F-724D-4B8F-A4AC-941745FED159}" srcOrd="2" destOrd="0" presId="urn:microsoft.com/office/officeart/2018/2/layout/IconCircleList"/>
    <dgm:cxn modelId="{3C909BC0-D36A-498E-B348-7CA7DDA5698D}" type="presParOf" srcId="{362B778A-B8A0-4DE7-9DC9-59E5F5FF5B21}" destId="{66EEDC4C-7AD0-44C2-A622-C96D486419FE}" srcOrd="3" destOrd="0" presId="urn:microsoft.com/office/officeart/2018/2/layout/IconCircleList"/>
    <dgm:cxn modelId="{2A21A884-139C-4978-93E4-5A449C76271A}" type="presParOf" srcId="{E2582260-6742-4F0B-A47C-08D7553E36BE}" destId="{998D516D-6B50-4359-93FD-D0478CD16A96}" srcOrd="3" destOrd="0" presId="urn:microsoft.com/office/officeart/2018/2/layout/IconCircleList"/>
    <dgm:cxn modelId="{B024CB36-76B0-4B32-A675-CB2CD22C3D9F}" type="presParOf" srcId="{E2582260-6742-4F0B-A47C-08D7553E36BE}" destId="{A05996E0-0494-4688-B1B0-45C0BA6B4F12}" srcOrd="4" destOrd="0" presId="urn:microsoft.com/office/officeart/2018/2/layout/IconCircleList"/>
    <dgm:cxn modelId="{BA116F2B-248B-4F64-9231-FEB8E4D9A3C0}" type="presParOf" srcId="{A05996E0-0494-4688-B1B0-45C0BA6B4F12}" destId="{7F132C04-CB9B-4550-A6D8-95C4F9E1256B}" srcOrd="0" destOrd="0" presId="urn:microsoft.com/office/officeart/2018/2/layout/IconCircleList"/>
    <dgm:cxn modelId="{205C44A3-DC3B-4900-AFD9-8759CDA9F396}" type="presParOf" srcId="{A05996E0-0494-4688-B1B0-45C0BA6B4F12}" destId="{7AEDDF0C-5246-41E3-9C8D-5A22B936E8CD}" srcOrd="1" destOrd="0" presId="urn:microsoft.com/office/officeart/2018/2/layout/IconCircleList"/>
    <dgm:cxn modelId="{9F76ADE9-F8C3-4EE0-AC5E-4B625FD62C43}" type="presParOf" srcId="{A05996E0-0494-4688-B1B0-45C0BA6B4F12}" destId="{A17EC125-2151-4E1C-A190-776A3D1AF1CC}" srcOrd="2" destOrd="0" presId="urn:microsoft.com/office/officeart/2018/2/layout/IconCircleList"/>
    <dgm:cxn modelId="{26E83B0F-402F-48F3-9946-0C32D6AD4F39}" type="presParOf" srcId="{A05996E0-0494-4688-B1B0-45C0BA6B4F12}" destId="{CFBC302B-8E0A-4384-A503-94F14C5AC3CB}" srcOrd="3" destOrd="0" presId="urn:microsoft.com/office/officeart/2018/2/layout/IconCircleList"/>
    <dgm:cxn modelId="{031FAC22-F9CA-4A05-BFDC-AC2A4196F281}" type="presParOf" srcId="{E2582260-6742-4F0B-A47C-08D7553E36BE}" destId="{1587AD11-BBBF-409B-87F0-C6A190CBD999}" srcOrd="5" destOrd="0" presId="urn:microsoft.com/office/officeart/2018/2/layout/IconCircleList"/>
    <dgm:cxn modelId="{9499199B-6762-4199-83CF-EE0EC67E56A5}" type="presParOf" srcId="{E2582260-6742-4F0B-A47C-08D7553E36BE}" destId="{493033F0-55FC-4A70-A7F5-368A202A85D7}" srcOrd="6" destOrd="0" presId="urn:microsoft.com/office/officeart/2018/2/layout/IconCircleList"/>
    <dgm:cxn modelId="{ADFC906D-C607-4C84-95A8-C39C9FC6836A}" type="presParOf" srcId="{493033F0-55FC-4A70-A7F5-368A202A85D7}" destId="{45969857-6F30-434D-8166-51D40391545F}" srcOrd="0" destOrd="0" presId="urn:microsoft.com/office/officeart/2018/2/layout/IconCircleList"/>
    <dgm:cxn modelId="{C56B6B6D-4D8E-4A7C-8A5F-F16155EE9078}" type="presParOf" srcId="{493033F0-55FC-4A70-A7F5-368A202A85D7}" destId="{C142594F-BE1D-40D5-9AB1-89993B13D1AB}" srcOrd="1" destOrd="0" presId="urn:microsoft.com/office/officeart/2018/2/layout/IconCircleList"/>
    <dgm:cxn modelId="{E5523773-6E19-45BD-A6D2-12547CDD40BD}" type="presParOf" srcId="{493033F0-55FC-4A70-A7F5-368A202A85D7}" destId="{EA318D24-0932-4D68-81E3-4812983E31BE}" srcOrd="2" destOrd="0" presId="urn:microsoft.com/office/officeart/2018/2/layout/IconCircleList"/>
    <dgm:cxn modelId="{4188D00A-B35B-44F2-8C6F-2725DC53090B}" type="presParOf" srcId="{493033F0-55FC-4A70-A7F5-368A202A85D7}" destId="{BE9BB6E3-4BB9-4EFD-9608-5B102304C7B1}" srcOrd="3" destOrd="0" presId="urn:microsoft.com/office/officeart/2018/2/layout/IconCircleList"/>
    <dgm:cxn modelId="{D545D3B9-7E26-46D3-82C6-7ECAC7A65F45}" type="presParOf" srcId="{E2582260-6742-4F0B-A47C-08D7553E36BE}" destId="{6A28FC0F-D9C7-43A8-A7D0-F527ECD40ADF}" srcOrd="7" destOrd="0" presId="urn:microsoft.com/office/officeart/2018/2/layout/IconCircleList"/>
    <dgm:cxn modelId="{1F342CFA-4997-437F-943A-AC32476BA9AF}" type="presParOf" srcId="{E2582260-6742-4F0B-A47C-08D7553E36BE}" destId="{FE19921F-D752-4B3C-9601-80D0FB90C546}" srcOrd="8" destOrd="0" presId="urn:microsoft.com/office/officeart/2018/2/layout/IconCircleList"/>
    <dgm:cxn modelId="{11DE90B5-FACD-4148-AB82-6EA2806A1467}" type="presParOf" srcId="{FE19921F-D752-4B3C-9601-80D0FB90C546}" destId="{DC788D2A-1E37-48D0-A41A-85D79913B816}" srcOrd="0" destOrd="0" presId="urn:microsoft.com/office/officeart/2018/2/layout/IconCircleList"/>
    <dgm:cxn modelId="{A1A2AF86-689D-44C3-AFB3-0C4315149F44}" type="presParOf" srcId="{FE19921F-D752-4B3C-9601-80D0FB90C546}" destId="{E6AA47D2-EE57-4682-9BD8-5A9444F7CEBF}" srcOrd="1" destOrd="0" presId="urn:microsoft.com/office/officeart/2018/2/layout/IconCircleList"/>
    <dgm:cxn modelId="{B9809BAC-49D2-4F53-8D32-D154DC7696D4}" type="presParOf" srcId="{FE19921F-D752-4B3C-9601-80D0FB90C546}" destId="{98E3E5DE-94F0-4277-8567-39FA35729F05}" srcOrd="2" destOrd="0" presId="urn:microsoft.com/office/officeart/2018/2/layout/IconCircleList"/>
    <dgm:cxn modelId="{3F457B9B-73A2-4A6D-BE3F-87AC9EDB0390}" type="presParOf" srcId="{FE19921F-D752-4B3C-9601-80D0FB90C546}" destId="{9AA5D068-9067-41D1-BFB4-D2D2569318BA}" srcOrd="3" destOrd="0" presId="urn:microsoft.com/office/officeart/2018/2/layout/IconCircleList"/>
    <dgm:cxn modelId="{D4C6B02A-F0F5-44CE-AB71-CFE366EDC017}" type="presParOf" srcId="{E2582260-6742-4F0B-A47C-08D7553E36BE}" destId="{4C112B89-3C28-435C-8028-E86D28406CE5}" srcOrd="9" destOrd="0" presId="urn:microsoft.com/office/officeart/2018/2/layout/IconCircleList"/>
    <dgm:cxn modelId="{91F9F7F3-2E9A-45A1-BDEB-56E876AE8177}" type="presParOf" srcId="{E2582260-6742-4F0B-A47C-08D7553E36BE}" destId="{9AFC67F6-3FED-4D2C-9EF4-F183AC78E29C}" srcOrd="10" destOrd="0" presId="urn:microsoft.com/office/officeart/2018/2/layout/IconCircleList"/>
    <dgm:cxn modelId="{FD5EE1AA-26E9-4D9C-9903-11D6D7953A7D}" type="presParOf" srcId="{9AFC67F6-3FED-4D2C-9EF4-F183AC78E29C}" destId="{A47FDD34-52C5-4541-B783-F263D1B4D83A}" srcOrd="0" destOrd="0" presId="urn:microsoft.com/office/officeart/2018/2/layout/IconCircleList"/>
    <dgm:cxn modelId="{90507E3E-B4D0-409B-8B65-0B8E9D883653}" type="presParOf" srcId="{9AFC67F6-3FED-4D2C-9EF4-F183AC78E29C}" destId="{D2A8E6EF-21C8-438D-90B7-4FB3ED68034B}" srcOrd="1" destOrd="0" presId="urn:microsoft.com/office/officeart/2018/2/layout/IconCircleList"/>
    <dgm:cxn modelId="{37ACD639-E749-4267-96D9-381A877D0B6F}" type="presParOf" srcId="{9AFC67F6-3FED-4D2C-9EF4-F183AC78E29C}" destId="{55B0B829-1825-4B59-B2DC-3A0356BE695A}" srcOrd="2" destOrd="0" presId="urn:microsoft.com/office/officeart/2018/2/layout/IconCircleList"/>
    <dgm:cxn modelId="{C7701F78-7958-41E7-9365-9E755D1B4D00}" type="presParOf" srcId="{9AFC67F6-3FED-4D2C-9EF4-F183AC78E29C}" destId="{E7F97FB3-1F33-423D-8735-6F347053816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ADD5C2-DA2B-4137-AA36-AD8F84D85C1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49CE203-6FAB-400E-84C0-4DF86943701B}">
      <dgm:prSet/>
      <dgm:spPr/>
      <dgm:t>
        <a:bodyPr/>
        <a:lstStyle/>
        <a:p>
          <a:r>
            <a:rPr lang="en-US"/>
            <a:t>Centralize processing</a:t>
          </a:r>
        </a:p>
      </dgm:t>
    </dgm:pt>
    <dgm:pt modelId="{3C7A9457-8CFA-4442-8846-554E19377825}" type="parTrans" cxnId="{F7B586DC-F5A8-4FB5-848F-D9CDFFA9BF00}">
      <dgm:prSet/>
      <dgm:spPr/>
      <dgm:t>
        <a:bodyPr/>
        <a:lstStyle/>
        <a:p>
          <a:endParaRPr lang="en-US"/>
        </a:p>
      </dgm:t>
    </dgm:pt>
    <dgm:pt modelId="{4F4DC456-A8FB-4E3B-9847-74DE1C434B64}" type="sibTrans" cxnId="{F7B586DC-F5A8-4FB5-848F-D9CDFFA9BF00}">
      <dgm:prSet/>
      <dgm:spPr/>
      <dgm:t>
        <a:bodyPr/>
        <a:lstStyle/>
        <a:p>
          <a:endParaRPr lang="en-US"/>
        </a:p>
      </dgm:t>
    </dgm:pt>
    <dgm:pt modelId="{125B67F3-7B10-4F3A-85C1-86680F7842DB}">
      <dgm:prSet/>
      <dgm:spPr/>
      <dgm:t>
        <a:bodyPr/>
        <a:lstStyle/>
        <a:p>
          <a:r>
            <a:rPr lang="en-US"/>
            <a:t>Does everyone really need to solve the same problem?</a:t>
          </a:r>
        </a:p>
      </dgm:t>
    </dgm:pt>
    <dgm:pt modelId="{0B9D3AF2-82BC-4275-BEBB-D3578B124599}" type="parTrans" cxnId="{0E620A7E-6559-47DD-B67E-2EAE7AAEA531}">
      <dgm:prSet/>
      <dgm:spPr/>
      <dgm:t>
        <a:bodyPr/>
        <a:lstStyle/>
        <a:p>
          <a:endParaRPr lang="en-US"/>
        </a:p>
      </dgm:t>
    </dgm:pt>
    <dgm:pt modelId="{4B2A053E-A424-41E5-84A0-11805C553FB9}" type="sibTrans" cxnId="{0E620A7E-6559-47DD-B67E-2EAE7AAEA531}">
      <dgm:prSet/>
      <dgm:spPr/>
      <dgm:t>
        <a:bodyPr/>
        <a:lstStyle/>
        <a:p>
          <a:endParaRPr lang="en-US"/>
        </a:p>
      </dgm:t>
    </dgm:pt>
    <dgm:pt modelId="{BEDBA33E-17B7-49C4-B40F-7A60213F5628}">
      <dgm:prSet/>
      <dgm:spPr/>
      <dgm:t>
        <a:bodyPr/>
        <a:lstStyle/>
        <a:p>
          <a:r>
            <a:rPr lang="en-US"/>
            <a:t>Client uploads level 0 or raw data</a:t>
          </a:r>
        </a:p>
      </dgm:t>
    </dgm:pt>
    <dgm:pt modelId="{928DE1D2-0BCC-4CE3-843A-58A317570F7C}" type="parTrans" cxnId="{DF8CBBD1-1DD2-4C7C-BDA0-D46A87B9C56E}">
      <dgm:prSet/>
      <dgm:spPr/>
      <dgm:t>
        <a:bodyPr/>
        <a:lstStyle/>
        <a:p>
          <a:endParaRPr lang="en-US"/>
        </a:p>
      </dgm:t>
    </dgm:pt>
    <dgm:pt modelId="{03455E97-924A-4A2D-BEB2-5EAF301744F4}" type="sibTrans" cxnId="{DF8CBBD1-1DD2-4C7C-BDA0-D46A87B9C56E}">
      <dgm:prSet/>
      <dgm:spPr/>
      <dgm:t>
        <a:bodyPr/>
        <a:lstStyle/>
        <a:p>
          <a:endParaRPr lang="en-US"/>
        </a:p>
      </dgm:t>
    </dgm:pt>
    <dgm:pt modelId="{75EF2C1C-5040-4AD8-882B-769238EBB428}">
      <dgm:prSet/>
      <dgm:spPr/>
      <dgm:t>
        <a:bodyPr/>
        <a:lstStyle/>
        <a:p>
          <a:r>
            <a:rPr lang="en-US"/>
            <a:t>Use existing, vendor provided, automatic upload capabilities</a:t>
          </a:r>
        </a:p>
      </dgm:t>
    </dgm:pt>
    <dgm:pt modelId="{A31D4AE3-F84A-4EE0-8E10-E55B82CDB14B}" type="parTrans" cxnId="{50FE956C-E4CC-406C-8B56-C9C696F932FF}">
      <dgm:prSet/>
      <dgm:spPr/>
      <dgm:t>
        <a:bodyPr/>
        <a:lstStyle/>
        <a:p>
          <a:endParaRPr lang="en-US"/>
        </a:p>
      </dgm:t>
    </dgm:pt>
    <dgm:pt modelId="{05BA291D-23E9-426E-B085-85871A44251D}" type="sibTrans" cxnId="{50FE956C-E4CC-406C-8B56-C9C696F932FF}">
      <dgm:prSet/>
      <dgm:spPr/>
      <dgm:t>
        <a:bodyPr/>
        <a:lstStyle/>
        <a:p>
          <a:endParaRPr lang="en-US"/>
        </a:p>
      </dgm:t>
    </dgm:pt>
    <dgm:pt modelId="{2DFC3048-AF2B-422A-B061-70B8BD3B4F8D}">
      <dgm:prSet/>
      <dgm:spPr/>
      <dgm:t>
        <a:bodyPr/>
        <a:lstStyle/>
        <a:p>
          <a:r>
            <a:rPr lang="en-US"/>
            <a:t>Tooling</a:t>
          </a:r>
        </a:p>
      </dgm:t>
    </dgm:pt>
    <dgm:pt modelId="{57F803E6-A05A-47D9-95CA-568BF2E90810}" type="parTrans" cxnId="{016BA467-B028-44E9-B4E7-E109D8C0DB64}">
      <dgm:prSet/>
      <dgm:spPr/>
      <dgm:t>
        <a:bodyPr/>
        <a:lstStyle/>
        <a:p>
          <a:endParaRPr lang="en-US"/>
        </a:p>
      </dgm:t>
    </dgm:pt>
    <dgm:pt modelId="{681DA857-55E9-4E0C-90B0-ACC8EDCC41B2}" type="sibTrans" cxnId="{016BA467-B028-44E9-B4E7-E109D8C0DB64}">
      <dgm:prSet/>
      <dgm:spPr/>
      <dgm:t>
        <a:bodyPr/>
        <a:lstStyle/>
        <a:p>
          <a:endParaRPr lang="en-US"/>
        </a:p>
      </dgm:t>
    </dgm:pt>
    <dgm:pt modelId="{E6064C47-9C95-498C-8BA3-11DCA1C97D42}">
      <dgm:prSet/>
      <dgm:spPr/>
      <dgm:t>
        <a:bodyPr/>
        <a:lstStyle/>
        <a:p>
          <a:r>
            <a:rPr lang="en-US"/>
            <a:t>Bandwidth reduction</a:t>
          </a:r>
        </a:p>
      </dgm:t>
    </dgm:pt>
    <dgm:pt modelId="{D96258C7-9E38-4269-811D-3FD4FFFDC604}" type="parTrans" cxnId="{445AE52F-4849-4AC4-A2D9-27090DF6523F}">
      <dgm:prSet/>
      <dgm:spPr/>
      <dgm:t>
        <a:bodyPr/>
        <a:lstStyle/>
        <a:p>
          <a:endParaRPr lang="en-US"/>
        </a:p>
      </dgm:t>
    </dgm:pt>
    <dgm:pt modelId="{D1530E80-41D4-4F31-9AEE-EE25C831CB1B}" type="sibTrans" cxnId="{445AE52F-4849-4AC4-A2D9-27090DF6523F}">
      <dgm:prSet/>
      <dgm:spPr/>
      <dgm:t>
        <a:bodyPr/>
        <a:lstStyle/>
        <a:p>
          <a:endParaRPr lang="en-US"/>
        </a:p>
      </dgm:t>
    </dgm:pt>
    <dgm:pt modelId="{F92CFEEE-E9B6-4461-AFA1-90E56B2A7166}">
      <dgm:prSet/>
      <dgm:spPr/>
      <dgm:t>
        <a:bodyPr/>
        <a:lstStyle/>
        <a:p>
          <a:r>
            <a:rPr lang="en-US"/>
            <a:t>hrptprune/compression, ccsdsprune</a:t>
          </a:r>
        </a:p>
      </dgm:t>
    </dgm:pt>
    <dgm:pt modelId="{8383BD88-72FD-4E53-9B96-D83AE7C1B257}" type="parTrans" cxnId="{D2996FC7-C214-4E3F-86B2-9D2F83D489EE}">
      <dgm:prSet/>
      <dgm:spPr/>
      <dgm:t>
        <a:bodyPr/>
        <a:lstStyle/>
        <a:p>
          <a:endParaRPr lang="en-US"/>
        </a:p>
      </dgm:t>
    </dgm:pt>
    <dgm:pt modelId="{EDBB25F5-6459-477F-B24E-8E6E5FAD49B1}" type="sibTrans" cxnId="{D2996FC7-C214-4E3F-86B2-9D2F83D489EE}">
      <dgm:prSet/>
      <dgm:spPr/>
      <dgm:t>
        <a:bodyPr/>
        <a:lstStyle/>
        <a:p>
          <a:endParaRPr lang="en-US"/>
        </a:p>
      </dgm:t>
    </dgm:pt>
    <dgm:pt modelId="{C6AA4B80-6CED-4E64-9824-8EF27963587C}">
      <dgm:prSet/>
      <dgm:spPr/>
      <dgm:t>
        <a:bodyPr/>
        <a:lstStyle/>
        <a:p>
          <a:r>
            <a:rPr lang="en-US"/>
            <a:t>Easter island receiving station</a:t>
          </a:r>
        </a:p>
      </dgm:t>
    </dgm:pt>
    <dgm:pt modelId="{051FD0C6-5052-42AF-AE47-49F8331F257C}" type="parTrans" cxnId="{BE46081F-ECCF-4517-A7E0-9F229847C19D}">
      <dgm:prSet/>
      <dgm:spPr/>
      <dgm:t>
        <a:bodyPr/>
        <a:lstStyle/>
        <a:p>
          <a:endParaRPr lang="en-US"/>
        </a:p>
      </dgm:t>
    </dgm:pt>
    <dgm:pt modelId="{54A9A61E-329C-4E4D-A249-728D683C3BB9}" type="sibTrans" cxnId="{BE46081F-ECCF-4517-A7E0-9F229847C19D}">
      <dgm:prSet/>
      <dgm:spPr/>
      <dgm:t>
        <a:bodyPr/>
        <a:lstStyle/>
        <a:p>
          <a:endParaRPr lang="en-US"/>
        </a:p>
      </dgm:t>
    </dgm:pt>
    <dgm:pt modelId="{EBFC5772-ACFC-4BEC-9B99-714E699ED24C}" type="pres">
      <dgm:prSet presAssocID="{0CADD5C2-DA2B-4137-AA36-AD8F84D85C18}" presName="Name0" presStyleCnt="0">
        <dgm:presLayoutVars>
          <dgm:dir/>
          <dgm:animLvl val="lvl"/>
          <dgm:resizeHandles val="exact"/>
        </dgm:presLayoutVars>
      </dgm:prSet>
      <dgm:spPr/>
    </dgm:pt>
    <dgm:pt modelId="{25874CF8-4E28-419B-B7C7-9C61E1E8C7E9}" type="pres">
      <dgm:prSet presAssocID="{749CE203-6FAB-400E-84C0-4DF86943701B}" presName="composite" presStyleCnt="0"/>
      <dgm:spPr/>
    </dgm:pt>
    <dgm:pt modelId="{09929FA5-483F-427E-855C-D28CF92A807D}" type="pres">
      <dgm:prSet presAssocID="{749CE203-6FAB-400E-84C0-4DF86943701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302B2A0-8B02-4E1E-B3EB-441B0FE810FA}" type="pres">
      <dgm:prSet presAssocID="{749CE203-6FAB-400E-84C0-4DF86943701B}" presName="desTx" presStyleLbl="alignAccFollowNode1" presStyleIdx="0" presStyleCnt="2">
        <dgm:presLayoutVars>
          <dgm:bulletEnabled val="1"/>
        </dgm:presLayoutVars>
      </dgm:prSet>
      <dgm:spPr/>
    </dgm:pt>
    <dgm:pt modelId="{68586810-B448-47F3-B1AC-6CCDC05305A2}" type="pres">
      <dgm:prSet presAssocID="{4F4DC456-A8FB-4E3B-9847-74DE1C434B64}" presName="space" presStyleCnt="0"/>
      <dgm:spPr/>
    </dgm:pt>
    <dgm:pt modelId="{045C915B-AF10-4B0F-B42B-77A4657631C3}" type="pres">
      <dgm:prSet presAssocID="{2DFC3048-AF2B-422A-B061-70B8BD3B4F8D}" presName="composite" presStyleCnt="0"/>
      <dgm:spPr/>
    </dgm:pt>
    <dgm:pt modelId="{B92BA6DD-8B4B-42B5-8601-F237D71EFABD}" type="pres">
      <dgm:prSet presAssocID="{2DFC3048-AF2B-422A-B061-70B8BD3B4F8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12FA10C-ECE2-4EBB-BDCE-8BFAF3C709C2}" type="pres">
      <dgm:prSet presAssocID="{2DFC3048-AF2B-422A-B061-70B8BD3B4F8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3B42708-07E5-40F4-B966-E79714BABEF4}" type="presOf" srcId="{2DFC3048-AF2B-422A-B061-70B8BD3B4F8D}" destId="{B92BA6DD-8B4B-42B5-8601-F237D71EFABD}" srcOrd="0" destOrd="0" presId="urn:microsoft.com/office/officeart/2005/8/layout/hList1"/>
    <dgm:cxn modelId="{7D245B10-3E5F-4D19-A39C-7FC390EA7C1D}" type="presOf" srcId="{749CE203-6FAB-400E-84C0-4DF86943701B}" destId="{09929FA5-483F-427E-855C-D28CF92A807D}" srcOrd="0" destOrd="0" presId="urn:microsoft.com/office/officeart/2005/8/layout/hList1"/>
    <dgm:cxn modelId="{BE46081F-ECCF-4517-A7E0-9F229847C19D}" srcId="{2DFC3048-AF2B-422A-B061-70B8BD3B4F8D}" destId="{C6AA4B80-6CED-4E64-9824-8EF27963587C}" srcOrd="1" destOrd="0" parTransId="{051FD0C6-5052-42AF-AE47-49F8331F257C}" sibTransId="{54A9A61E-329C-4E4D-A249-728D683C3BB9}"/>
    <dgm:cxn modelId="{445AE52F-4849-4AC4-A2D9-27090DF6523F}" srcId="{2DFC3048-AF2B-422A-B061-70B8BD3B4F8D}" destId="{E6064C47-9C95-498C-8BA3-11DCA1C97D42}" srcOrd="0" destOrd="0" parTransId="{D96258C7-9E38-4269-811D-3FD4FFFDC604}" sibTransId="{D1530E80-41D4-4F31-9AEE-EE25C831CB1B}"/>
    <dgm:cxn modelId="{721A415B-63EE-4EAF-8478-3DA2273CE975}" type="presOf" srcId="{75EF2C1C-5040-4AD8-882B-769238EBB428}" destId="{7302B2A0-8B02-4E1E-B3EB-441B0FE810FA}" srcOrd="0" destOrd="2" presId="urn:microsoft.com/office/officeart/2005/8/layout/hList1"/>
    <dgm:cxn modelId="{016BA467-B028-44E9-B4E7-E109D8C0DB64}" srcId="{0CADD5C2-DA2B-4137-AA36-AD8F84D85C18}" destId="{2DFC3048-AF2B-422A-B061-70B8BD3B4F8D}" srcOrd="1" destOrd="0" parTransId="{57F803E6-A05A-47D9-95CA-568BF2E90810}" sibTransId="{681DA857-55E9-4E0C-90B0-ACC8EDCC41B2}"/>
    <dgm:cxn modelId="{B489EB67-DEE1-44B5-BB87-B114FE82B5D8}" type="presOf" srcId="{0CADD5C2-DA2B-4137-AA36-AD8F84D85C18}" destId="{EBFC5772-ACFC-4BEC-9B99-714E699ED24C}" srcOrd="0" destOrd="0" presId="urn:microsoft.com/office/officeart/2005/8/layout/hList1"/>
    <dgm:cxn modelId="{50FE956C-E4CC-406C-8B56-C9C696F932FF}" srcId="{749CE203-6FAB-400E-84C0-4DF86943701B}" destId="{75EF2C1C-5040-4AD8-882B-769238EBB428}" srcOrd="2" destOrd="0" parTransId="{A31D4AE3-F84A-4EE0-8E10-E55B82CDB14B}" sibTransId="{05BA291D-23E9-426E-B085-85871A44251D}"/>
    <dgm:cxn modelId="{9A3A6251-095C-4C4F-AC64-3261B4C7FD58}" type="presOf" srcId="{C6AA4B80-6CED-4E64-9824-8EF27963587C}" destId="{312FA10C-ECE2-4EBB-BDCE-8BFAF3C709C2}" srcOrd="0" destOrd="2" presId="urn:microsoft.com/office/officeart/2005/8/layout/hList1"/>
    <dgm:cxn modelId="{4006005A-12DB-4E05-8036-7AE626CE15A5}" type="presOf" srcId="{E6064C47-9C95-498C-8BA3-11DCA1C97D42}" destId="{312FA10C-ECE2-4EBB-BDCE-8BFAF3C709C2}" srcOrd="0" destOrd="0" presId="urn:microsoft.com/office/officeart/2005/8/layout/hList1"/>
    <dgm:cxn modelId="{0E620A7E-6559-47DD-B67E-2EAE7AAEA531}" srcId="{749CE203-6FAB-400E-84C0-4DF86943701B}" destId="{125B67F3-7B10-4F3A-85C1-86680F7842DB}" srcOrd="0" destOrd="0" parTransId="{0B9D3AF2-82BC-4275-BEBB-D3578B124599}" sibTransId="{4B2A053E-A424-41E5-84A0-11805C553FB9}"/>
    <dgm:cxn modelId="{14869083-1712-4B87-B57A-535415779314}" type="presOf" srcId="{F92CFEEE-E9B6-4461-AFA1-90E56B2A7166}" destId="{312FA10C-ECE2-4EBB-BDCE-8BFAF3C709C2}" srcOrd="0" destOrd="1" presId="urn:microsoft.com/office/officeart/2005/8/layout/hList1"/>
    <dgm:cxn modelId="{336CB2AE-029D-4C8D-A8A7-6CC49A92CB7D}" type="presOf" srcId="{125B67F3-7B10-4F3A-85C1-86680F7842DB}" destId="{7302B2A0-8B02-4E1E-B3EB-441B0FE810FA}" srcOrd="0" destOrd="0" presId="urn:microsoft.com/office/officeart/2005/8/layout/hList1"/>
    <dgm:cxn modelId="{D2996FC7-C214-4E3F-86B2-9D2F83D489EE}" srcId="{E6064C47-9C95-498C-8BA3-11DCA1C97D42}" destId="{F92CFEEE-E9B6-4461-AFA1-90E56B2A7166}" srcOrd="0" destOrd="0" parTransId="{8383BD88-72FD-4E53-9B96-D83AE7C1B257}" sibTransId="{EDBB25F5-6459-477F-B24E-8E6E5FAD49B1}"/>
    <dgm:cxn modelId="{9DF733CC-281B-48C7-85E9-3BD1B74A5148}" type="presOf" srcId="{BEDBA33E-17B7-49C4-B40F-7A60213F5628}" destId="{7302B2A0-8B02-4E1E-B3EB-441B0FE810FA}" srcOrd="0" destOrd="1" presId="urn:microsoft.com/office/officeart/2005/8/layout/hList1"/>
    <dgm:cxn modelId="{DF8CBBD1-1DD2-4C7C-BDA0-D46A87B9C56E}" srcId="{749CE203-6FAB-400E-84C0-4DF86943701B}" destId="{BEDBA33E-17B7-49C4-B40F-7A60213F5628}" srcOrd="1" destOrd="0" parTransId="{928DE1D2-0BCC-4CE3-843A-58A317570F7C}" sibTransId="{03455E97-924A-4A2D-BEB2-5EAF301744F4}"/>
    <dgm:cxn modelId="{F7B586DC-F5A8-4FB5-848F-D9CDFFA9BF00}" srcId="{0CADD5C2-DA2B-4137-AA36-AD8F84D85C18}" destId="{749CE203-6FAB-400E-84C0-4DF86943701B}" srcOrd="0" destOrd="0" parTransId="{3C7A9457-8CFA-4442-8846-554E19377825}" sibTransId="{4F4DC456-A8FB-4E3B-9847-74DE1C434B64}"/>
    <dgm:cxn modelId="{2B5B8705-AF99-477F-88E5-11FF446203F7}" type="presParOf" srcId="{EBFC5772-ACFC-4BEC-9B99-714E699ED24C}" destId="{25874CF8-4E28-419B-B7C7-9C61E1E8C7E9}" srcOrd="0" destOrd="0" presId="urn:microsoft.com/office/officeart/2005/8/layout/hList1"/>
    <dgm:cxn modelId="{6C506B10-B439-4097-985C-49E313D2BBAF}" type="presParOf" srcId="{25874CF8-4E28-419B-B7C7-9C61E1E8C7E9}" destId="{09929FA5-483F-427E-855C-D28CF92A807D}" srcOrd="0" destOrd="0" presId="urn:microsoft.com/office/officeart/2005/8/layout/hList1"/>
    <dgm:cxn modelId="{97FAAA5F-A6FE-4A51-916F-D6AF2D1D44BE}" type="presParOf" srcId="{25874CF8-4E28-419B-B7C7-9C61E1E8C7E9}" destId="{7302B2A0-8B02-4E1E-B3EB-441B0FE810FA}" srcOrd="1" destOrd="0" presId="urn:microsoft.com/office/officeart/2005/8/layout/hList1"/>
    <dgm:cxn modelId="{C88CCA87-4B3F-4885-975C-6027B3074CE1}" type="presParOf" srcId="{EBFC5772-ACFC-4BEC-9B99-714E699ED24C}" destId="{68586810-B448-47F3-B1AC-6CCDC05305A2}" srcOrd="1" destOrd="0" presId="urn:microsoft.com/office/officeart/2005/8/layout/hList1"/>
    <dgm:cxn modelId="{8EFDBF5B-1BE0-4E1A-8962-843FC6BA182B}" type="presParOf" srcId="{EBFC5772-ACFC-4BEC-9B99-714E699ED24C}" destId="{045C915B-AF10-4B0F-B42B-77A4657631C3}" srcOrd="2" destOrd="0" presId="urn:microsoft.com/office/officeart/2005/8/layout/hList1"/>
    <dgm:cxn modelId="{04E396C0-C5C2-4732-8333-5F97AF72CFBD}" type="presParOf" srcId="{045C915B-AF10-4B0F-B42B-77A4657631C3}" destId="{B92BA6DD-8B4B-42B5-8601-F237D71EFABD}" srcOrd="0" destOrd="0" presId="urn:microsoft.com/office/officeart/2005/8/layout/hList1"/>
    <dgm:cxn modelId="{7B64659A-1F49-4430-901A-33D1EAAE7400}" type="presParOf" srcId="{045C915B-AF10-4B0F-B42B-77A4657631C3}" destId="{312FA10C-ECE2-4EBB-BDCE-8BFAF3C709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AE9CB8-F160-4151-9CFE-D2C3F1CC5E3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E03078-CD9D-4C1A-9A68-BCC2E3EAB21A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Core Services</a:t>
          </a:r>
          <a:endParaRPr lang="en-US" sz="3000" dirty="0">
            <a:solidFill>
              <a:schemeClr val="bg2"/>
            </a:solidFill>
            <a:latin typeface="Century Gothic"/>
          </a:endParaRPr>
        </a:p>
      </dgm:t>
    </dgm:pt>
    <dgm:pt modelId="{E891A6A0-C39B-4DFF-8A94-02471566B895}" type="parTrans" cxnId="{A6382A29-6B50-4B36-B349-E2485A65677A}">
      <dgm:prSet/>
      <dgm:spPr/>
      <dgm:t>
        <a:bodyPr/>
        <a:lstStyle/>
        <a:p>
          <a:endParaRPr lang="en-US"/>
        </a:p>
      </dgm:t>
    </dgm:pt>
    <dgm:pt modelId="{4BFF60FF-071D-411F-B1B9-6E91F756D422}" type="sibTrans" cxnId="{A6382A29-6B50-4B36-B349-E2485A65677A}">
      <dgm:prSet/>
      <dgm:spPr/>
      <dgm:t>
        <a:bodyPr/>
        <a:lstStyle/>
        <a:p>
          <a:endParaRPr lang="en-US"/>
        </a:p>
      </dgm:t>
    </dgm:pt>
    <dgm:pt modelId="{24E1A8C4-9213-4E64-9BBD-9C630E7ED85B}">
      <dgm:prSet phldrT="[Text]"/>
      <dgm:spPr/>
      <dgm:t>
        <a:bodyPr/>
        <a:lstStyle/>
        <a:p>
          <a:r>
            <a:rPr lang="en-US" sz="2600" dirty="0">
              <a:solidFill>
                <a:schemeClr val="bg2"/>
              </a:solidFill>
            </a:rPr>
            <a:t>API/Metadata Services</a:t>
          </a:r>
        </a:p>
      </dgm:t>
    </dgm:pt>
    <dgm:pt modelId="{BEDE9667-368A-4066-B46D-7D2FA6419C5E}" type="parTrans" cxnId="{9C1FD849-5ED0-46F3-BBDC-D8447B3612AC}">
      <dgm:prSet/>
      <dgm:spPr/>
      <dgm:t>
        <a:bodyPr/>
        <a:lstStyle/>
        <a:p>
          <a:endParaRPr lang="en-US"/>
        </a:p>
      </dgm:t>
    </dgm:pt>
    <dgm:pt modelId="{019903A4-23A7-4362-884B-16B206CFCCD0}" type="sibTrans" cxnId="{9C1FD849-5ED0-46F3-BBDC-D8447B3612AC}">
      <dgm:prSet/>
      <dgm:spPr/>
      <dgm:t>
        <a:bodyPr/>
        <a:lstStyle/>
        <a:p>
          <a:endParaRPr lang="en-US"/>
        </a:p>
      </dgm:t>
    </dgm:pt>
    <dgm:pt modelId="{4FD189FC-FDFA-4315-A7D5-D9302A6F791C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Processing System</a:t>
          </a:r>
        </a:p>
      </dgm:t>
    </dgm:pt>
    <dgm:pt modelId="{F345F46C-14B8-4A0F-A774-11D90DFA29E8}" type="parTrans" cxnId="{59A5557C-1BE8-4A23-8FA8-532F6B46825E}">
      <dgm:prSet/>
      <dgm:spPr/>
      <dgm:t>
        <a:bodyPr/>
        <a:lstStyle/>
        <a:p>
          <a:endParaRPr lang="en-US"/>
        </a:p>
      </dgm:t>
    </dgm:pt>
    <dgm:pt modelId="{5CC09CFD-C265-4DF7-877E-AE8692A266E5}" type="sibTrans" cxnId="{59A5557C-1BE8-4A23-8FA8-532F6B46825E}">
      <dgm:prSet/>
      <dgm:spPr/>
      <dgm:t>
        <a:bodyPr/>
        <a:lstStyle/>
        <a:p>
          <a:endParaRPr lang="en-US"/>
        </a:p>
      </dgm:t>
    </dgm:pt>
    <dgm:pt modelId="{6BE24F3C-FF60-4C3F-A417-C535DAFF83E7}">
      <dgm:prSet phldrT="[Text]"/>
      <dgm:spPr/>
      <dgm:t>
        <a:bodyPr/>
        <a:lstStyle/>
        <a:p>
          <a:r>
            <a:rPr lang="en-US" sz="2600" dirty="0">
              <a:solidFill>
                <a:schemeClr val="bg2"/>
              </a:solidFill>
            </a:rPr>
            <a:t>Ingest System</a:t>
          </a:r>
        </a:p>
      </dgm:t>
    </dgm:pt>
    <dgm:pt modelId="{AF2EB489-8219-4D65-820C-35AFB1C689E6}" type="parTrans" cxnId="{B02F85FB-2FBB-4857-803D-2ECF9D24C334}">
      <dgm:prSet/>
      <dgm:spPr/>
    </dgm:pt>
    <dgm:pt modelId="{B06B8997-4EB0-43EC-8C2C-8A563EF17DC1}" type="sibTrans" cxnId="{B02F85FB-2FBB-4857-803D-2ECF9D24C334}">
      <dgm:prSet/>
      <dgm:spPr/>
    </dgm:pt>
    <dgm:pt modelId="{96290FD0-4619-4C0B-BE3B-64DC8F3EF619}">
      <dgm:prSet phldrT="[Text]"/>
      <dgm:spPr/>
      <dgm:t>
        <a:bodyPr/>
        <a:lstStyle/>
        <a:p>
          <a:r>
            <a:rPr lang="en-US" sz="2600" dirty="0">
              <a:solidFill>
                <a:schemeClr val="bg2"/>
              </a:solidFill>
              <a:latin typeface="Century Gothic" panose="020B0502020202020204"/>
            </a:rPr>
            <a:t>DBPS</a:t>
          </a:r>
          <a:endParaRPr lang="en-US" sz="2600" dirty="0">
            <a:solidFill>
              <a:schemeClr val="bg2"/>
            </a:solidFill>
          </a:endParaRPr>
        </a:p>
      </dgm:t>
    </dgm:pt>
    <dgm:pt modelId="{C8E68318-6746-4C00-8348-EC8C48DE5C85}" type="parTrans" cxnId="{8AB7AA42-FE7B-4DD7-9113-DCD13B721617}">
      <dgm:prSet/>
      <dgm:spPr/>
    </dgm:pt>
    <dgm:pt modelId="{4AA825A2-1E43-44F2-9D82-892DFA7578A2}" type="sibTrans" cxnId="{8AB7AA42-FE7B-4DD7-9113-DCD13B721617}">
      <dgm:prSet/>
      <dgm:spPr/>
    </dgm:pt>
    <dgm:pt modelId="{1328BCFB-989F-4D24-8FD5-76E66B6F0BF9}">
      <dgm:prSet phldrT="[Text]"/>
      <dgm:spPr/>
      <dgm:t>
        <a:bodyPr/>
        <a:lstStyle/>
        <a:p>
          <a:r>
            <a:rPr lang="en-US" sz="2600" dirty="0">
              <a:solidFill>
                <a:schemeClr val="bg2"/>
              </a:solidFill>
            </a:rPr>
            <a:t>Listing/Client Notification</a:t>
          </a:r>
        </a:p>
      </dgm:t>
    </dgm:pt>
    <dgm:pt modelId="{B1806301-7A4B-4049-AD3C-4D548F1ADB7C}" type="parTrans" cxnId="{31A74110-9B58-4F5A-B989-DF47E18252B2}">
      <dgm:prSet/>
      <dgm:spPr/>
    </dgm:pt>
    <dgm:pt modelId="{680B0A93-48CF-4010-B7B8-F6C38DC0906E}" type="sibTrans" cxnId="{31A74110-9B58-4F5A-B989-DF47E18252B2}">
      <dgm:prSet/>
      <dgm:spPr/>
    </dgm:pt>
    <dgm:pt modelId="{775C5713-883B-450D-8B54-DFCCAB075A6E}" type="pres">
      <dgm:prSet presAssocID="{EAAE9CB8-F160-4151-9CFE-D2C3F1CC5E37}" presName="diagram" presStyleCnt="0">
        <dgm:presLayoutVars>
          <dgm:dir/>
          <dgm:resizeHandles val="exact"/>
        </dgm:presLayoutVars>
      </dgm:prSet>
      <dgm:spPr/>
    </dgm:pt>
    <dgm:pt modelId="{56054447-BB80-4ED5-B4DC-47B5E944E0F1}" type="pres">
      <dgm:prSet presAssocID="{B4E03078-CD9D-4C1A-9A68-BCC2E3EAB21A}" presName="node" presStyleLbl="node1" presStyleIdx="0" presStyleCnt="2">
        <dgm:presLayoutVars>
          <dgm:bulletEnabled val="1"/>
        </dgm:presLayoutVars>
      </dgm:prSet>
      <dgm:spPr/>
    </dgm:pt>
    <dgm:pt modelId="{F79015C2-E858-4A1A-BB3E-5C4F2C9213F7}" type="pres">
      <dgm:prSet presAssocID="{4BFF60FF-071D-411F-B1B9-6E91F756D422}" presName="sibTrans" presStyleCnt="0"/>
      <dgm:spPr/>
    </dgm:pt>
    <dgm:pt modelId="{A48460EB-E1AD-4886-9EE8-0AC2CC6078D9}" type="pres">
      <dgm:prSet presAssocID="{4FD189FC-FDFA-4315-A7D5-D9302A6F791C}" presName="node" presStyleLbl="node1" presStyleIdx="1" presStyleCnt="2">
        <dgm:presLayoutVars>
          <dgm:bulletEnabled val="1"/>
        </dgm:presLayoutVars>
      </dgm:prSet>
      <dgm:spPr/>
    </dgm:pt>
  </dgm:ptLst>
  <dgm:cxnLst>
    <dgm:cxn modelId="{31A74110-9B58-4F5A-B989-DF47E18252B2}" srcId="{6BE24F3C-FF60-4C3F-A417-C535DAFF83E7}" destId="{1328BCFB-989F-4D24-8FD5-76E66B6F0BF9}" srcOrd="0" destOrd="0" parTransId="{B1806301-7A4B-4049-AD3C-4D548F1ADB7C}" sibTransId="{680B0A93-48CF-4010-B7B8-F6C38DC0906E}"/>
    <dgm:cxn modelId="{251E1820-DD1B-489E-A831-F12095384D1F}" type="presOf" srcId="{4FD189FC-FDFA-4315-A7D5-D9302A6F791C}" destId="{A48460EB-E1AD-4886-9EE8-0AC2CC6078D9}" srcOrd="0" destOrd="0" presId="urn:microsoft.com/office/officeart/2005/8/layout/default"/>
    <dgm:cxn modelId="{A6382A29-6B50-4B36-B349-E2485A65677A}" srcId="{EAAE9CB8-F160-4151-9CFE-D2C3F1CC5E37}" destId="{B4E03078-CD9D-4C1A-9A68-BCC2E3EAB21A}" srcOrd="0" destOrd="0" parTransId="{E891A6A0-C39B-4DFF-8A94-02471566B895}" sibTransId="{4BFF60FF-071D-411F-B1B9-6E91F756D422}"/>
    <dgm:cxn modelId="{8AB7AA42-FE7B-4DD7-9113-DCD13B721617}" srcId="{4FD189FC-FDFA-4315-A7D5-D9302A6F791C}" destId="{96290FD0-4619-4C0B-BE3B-64DC8F3EF619}" srcOrd="0" destOrd="0" parTransId="{C8E68318-6746-4C00-8348-EC8C48DE5C85}" sibTransId="{4AA825A2-1E43-44F2-9D82-892DFA7578A2}"/>
    <dgm:cxn modelId="{9C1FD849-5ED0-46F3-BBDC-D8447B3612AC}" srcId="{B4E03078-CD9D-4C1A-9A68-BCC2E3EAB21A}" destId="{24E1A8C4-9213-4E64-9BBD-9C630E7ED85B}" srcOrd="1" destOrd="0" parTransId="{BEDE9667-368A-4066-B46D-7D2FA6419C5E}" sibTransId="{019903A4-23A7-4362-884B-16B206CFCCD0}"/>
    <dgm:cxn modelId="{59A5557C-1BE8-4A23-8FA8-532F6B46825E}" srcId="{EAAE9CB8-F160-4151-9CFE-D2C3F1CC5E37}" destId="{4FD189FC-FDFA-4315-A7D5-D9302A6F791C}" srcOrd="1" destOrd="0" parTransId="{F345F46C-14B8-4A0F-A774-11D90DFA29E8}" sibTransId="{5CC09CFD-C265-4DF7-877E-AE8692A266E5}"/>
    <dgm:cxn modelId="{700E8C81-73D4-4FAF-945A-6BF2029A6F33}" type="presOf" srcId="{24E1A8C4-9213-4E64-9BBD-9C630E7ED85B}" destId="{56054447-BB80-4ED5-B4DC-47B5E944E0F1}" srcOrd="0" destOrd="3" presId="urn:microsoft.com/office/officeart/2005/8/layout/default"/>
    <dgm:cxn modelId="{20F95084-B5A0-4852-A5C2-BA0B95FB9EB8}" type="presOf" srcId="{EAAE9CB8-F160-4151-9CFE-D2C3F1CC5E37}" destId="{775C5713-883B-450D-8B54-DFCCAB075A6E}" srcOrd="0" destOrd="0" presId="urn:microsoft.com/office/officeart/2005/8/layout/default"/>
    <dgm:cxn modelId="{37BF7996-E0F8-4B9A-BE5B-8F25C47C9A2E}" type="presOf" srcId="{96290FD0-4619-4C0B-BE3B-64DC8F3EF619}" destId="{A48460EB-E1AD-4886-9EE8-0AC2CC6078D9}" srcOrd="0" destOrd="1" presId="urn:microsoft.com/office/officeart/2005/8/layout/default"/>
    <dgm:cxn modelId="{347326B4-63CF-4F25-B6D4-6D028E0E4DAF}" type="presOf" srcId="{B4E03078-CD9D-4C1A-9A68-BCC2E3EAB21A}" destId="{56054447-BB80-4ED5-B4DC-47B5E944E0F1}" srcOrd="0" destOrd="0" presId="urn:microsoft.com/office/officeart/2005/8/layout/default"/>
    <dgm:cxn modelId="{C67092E2-D37D-4EAC-8F9A-A8318D40B649}" type="presOf" srcId="{6BE24F3C-FF60-4C3F-A417-C535DAFF83E7}" destId="{56054447-BB80-4ED5-B4DC-47B5E944E0F1}" srcOrd="0" destOrd="1" presId="urn:microsoft.com/office/officeart/2005/8/layout/default"/>
    <dgm:cxn modelId="{6829D6F8-E71C-470E-ADA4-FBEB9A02B1E0}" type="presOf" srcId="{1328BCFB-989F-4D24-8FD5-76E66B6F0BF9}" destId="{56054447-BB80-4ED5-B4DC-47B5E944E0F1}" srcOrd="0" destOrd="2" presId="urn:microsoft.com/office/officeart/2005/8/layout/default"/>
    <dgm:cxn modelId="{B02F85FB-2FBB-4857-803D-2ECF9D24C334}" srcId="{B4E03078-CD9D-4C1A-9A68-BCC2E3EAB21A}" destId="{6BE24F3C-FF60-4C3F-A417-C535DAFF83E7}" srcOrd="0" destOrd="0" parTransId="{AF2EB489-8219-4D65-820C-35AFB1C689E6}" sibTransId="{B06B8997-4EB0-43EC-8C2C-8A563EF17DC1}"/>
    <dgm:cxn modelId="{C6366C51-B8FA-4DF9-86C9-2A54BABCD793}" type="presParOf" srcId="{775C5713-883B-450D-8B54-DFCCAB075A6E}" destId="{56054447-BB80-4ED5-B4DC-47B5E944E0F1}" srcOrd="0" destOrd="0" presId="urn:microsoft.com/office/officeart/2005/8/layout/default"/>
    <dgm:cxn modelId="{E962913C-F0C3-4A9C-93F0-43A3D61EB179}" type="presParOf" srcId="{775C5713-883B-450D-8B54-DFCCAB075A6E}" destId="{F79015C2-E858-4A1A-BB3E-5C4F2C9213F7}" srcOrd="1" destOrd="0" presId="urn:microsoft.com/office/officeart/2005/8/layout/default"/>
    <dgm:cxn modelId="{CFD41098-86D2-4A26-87AC-22637C46D939}" type="presParOf" srcId="{775C5713-883B-450D-8B54-DFCCAB075A6E}" destId="{A48460EB-E1AD-4886-9EE8-0AC2CC6078D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E48F6-BB3D-4F61-8B61-2043AF643FFA}">
      <dsp:nvSpPr>
        <dsp:cNvPr id="0" name=""/>
        <dsp:cNvSpPr/>
      </dsp:nvSpPr>
      <dsp:spPr>
        <a:xfrm>
          <a:off x="0" y="5843"/>
          <a:ext cx="6046132" cy="7656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2511F4-8C56-4602-93A6-567718DA74E2}">
      <dsp:nvSpPr>
        <dsp:cNvPr id="0" name=""/>
        <dsp:cNvSpPr/>
      </dsp:nvSpPr>
      <dsp:spPr>
        <a:xfrm>
          <a:off x="231623" y="178125"/>
          <a:ext cx="421133" cy="421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4DB6E4-08B8-483D-BA05-C6C5DB374249}">
      <dsp:nvSpPr>
        <dsp:cNvPr id="0" name=""/>
        <dsp:cNvSpPr/>
      </dsp:nvSpPr>
      <dsp:spPr>
        <a:xfrm>
          <a:off x="884379" y="5843"/>
          <a:ext cx="5160889" cy="76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6" tIns="81036" rIns="81036" bIns="810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Introduction to WMO DBNet</a:t>
          </a:r>
        </a:p>
      </dsp:txBody>
      <dsp:txXfrm>
        <a:off x="884379" y="5843"/>
        <a:ext cx="5160889" cy="765696"/>
      </dsp:txXfrm>
    </dsp:sp>
    <dsp:sp modelId="{308C3B42-EBA1-4BEB-A519-7FE2489A592F}">
      <dsp:nvSpPr>
        <dsp:cNvPr id="0" name=""/>
        <dsp:cNvSpPr/>
      </dsp:nvSpPr>
      <dsp:spPr>
        <a:xfrm>
          <a:off x="0" y="962964"/>
          <a:ext cx="6046132" cy="7656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DDC311-F61E-4655-A0BE-41A7160D05B3}">
      <dsp:nvSpPr>
        <dsp:cNvPr id="0" name=""/>
        <dsp:cNvSpPr/>
      </dsp:nvSpPr>
      <dsp:spPr>
        <a:xfrm>
          <a:off x="231623" y="1135245"/>
          <a:ext cx="421133" cy="421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F3F5E2-A475-469D-8C07-6BFFDCC885A3}">
      <dsp:nvSpPr>
        <dsp:cNvPr id="0" name=""/>
        <dsp:cNvSpPr/>
      </dsp:nvSpPr>
      <dsp:spPr>
        <a:xfrm>
          <a:off x="884379" y="962964"/>
          <a:ext cx="2720759" cy="76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6" tIns="81036" rIns="81036" bIns="810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Receiving stations</a:t>
          </a:r>
        </a:p>
      </dsp:txBody>
      <dsp:txXfrm>
        <a:off x="884379" y="962964"/>
        <a:ext cx="2720759" cy="765696"/>
      </dsp:txXfrm>
    </dsp:sp>
    <dsp:sp modelId="{079B21BF-3B0C-4C7F-8F03-418C77C2A77B}">
      <dsp:nvSpPr>
        <dsp:cNvPr id="0" name=""/>
        <dsp:cNvSpPr/>
      </dsp:nvSpPr>
      <dsp:spPr>
        <a:xfrm>
          <a:off x="3605139" y="962964"/>
          <a:ext cx="2440129" cy="76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6" tIns="81036" rIns="81036" bIns="8103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Traditional Participation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Challenges</a:t>
          </a:r>
        </a:p>
      </dsp:txBody>
      <dsp:txXfrm>
        <a:off x="3605139" y="962964"/>
        <a:ext cx="2440129" cy="765696"/>
      </dsp:txXfrm>
    </dsp:sp>
    <dsp:sp modelId="{8B54623B-A6D9-49DF-9BC0-E3BA91F7A24A}">
      <dsp:nvSpPr>
        <dsp:cNvPr id="0" name=""/>
        <dsp:cNvSpPr/>
      </dsp:nvSpPr>
      <dsp:spPr>
        <a:xfrm>
          <a:off x="0" y="1920084"/>
          <a:ext cx="6046132" cy="7656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905A86-7B06-485F-BC18-745A974632A6}">
      <dsp:nvSpPr>
        <dsp:cNvPr id="0" name=""/>
        <dsp:cNvSpPr/>
      </dsp:nvSpPr>
      <dsp:spPr>
        <a:xfrm>
          <a:off x="231623" y="2092366"/>
          <a:ext cx="421133" cy="421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552ED-4C0D-44D4-B090-8D643A96C441}">
      <dsp:nvSpPr>
        <dsp:cNvPr id="0" name=""/>
        <dsp:cNvSpPr/>
      </dsp:nvSpPr>
      <dsp:spPr>
        <a:xfrm>
          <a:off x="884379" y="1920084"/>
          <a:ext cx="5160889" cy="76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6" tIns="81036" rIns="81036" bIns="810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Regional Challenges</a:t>
          </a:r>
        </a:p>
      </dsp:txBody>
      <dsp:txXfrm>
        <a:off x="884379" y="1920084"/>
        <a:ext cx="5160889" cy="765696"/>
      </dsp:txXfrm>
    </dsp:sp>
    <dsp:sp modelId="{1CA96FC0-8B3C-4D26-A239-7158066BC005}">
      <dsp:nvSpPr>
        <dsp:cNvPr id="0" name=""/>
        <dsp:cNvSpPr/>
      </dsp:nvSpPr>
      <dsp:spPr>
        <a:xfrm>
          <a:off x="0" y="2877205"/>
          <a:ext cx="6046132" cy="7656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FFB144-21BE-447D-8109-DA48782CF03F}">
      <dsp:nvSpPr>
        <dsp:cNvPr id="0" name=""/>
        <dsp:cNvSpPr/>
      </dsp:nvSpPr>
      <dsp:spPr>
        <a:xfrm>
          <a:off x="231623" y="3049486"/>
          <a:ext cx="421133" cy="421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12E49-5D16-4DB5-A853-59A344C5B062}">
      <dsp:nvSpPr>
        <dsp:cNvPr id="0" name=""/>
        <dsp:cNvSpPr/>
      </dsp:nvSpPr>
      <dsp:spPr>
        <a:xfrm>
          <a:off x="884379" y="2877205"/>
          <a:ext cx="2720759" cy="76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6" tIns="81036" rIns="81036" bIns="810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DBNet Cloud Service</a:t>
          </a:r>
        </a:p>
      </dsp:txBody>
      <dsp:txXfrm>
        <a:off x="884379" y="2877205"/>
        <a:ext cx="2720759" cy="765696"/>
      </dsp:txXfrm>
    </dsp:sp>
    <dsp:sp modelId="{F2AEFDF5-9ECE-43A0-B4F3-D44EB9CA3F51}">
      <dsp:nvSpPr>
        <dsp:cNvPr id="0" name=""/>
        <dsp:cNvSpPr/>
      </dsp:nvSpPr>
      <dsp:spPr>
        <a:xfrm>
          <a:off x="3605139" y="2877205"/>
          <a:ext cx="2440129" cy="76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6" tIns="81036" rIns="81036" bIns="8103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Origin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Overview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Advantages</a:t>
          </a:r>
        </a:p>
      </dsp:txBody>
      <dsp:txXfrm>
        <a:off x="3605139" y="2877205"/>
        <a:ext cx="2440129" cy="765696"/>
      </dsp:txXfrm>
    </dsp:sp>
    <dsp:sp modelId="{F44D4740-478B-47E7-8F0E-81F7B700E77F}">
      <dsp:nvSpPr>
        <dsp:cNvPr id="0" name=""/>
        <dsp:cNvSpPr/>
      </dsp:nvSpPr>
      <dsp:spPr>
        <a:xfrm>
          <a:off x="0" y="3834325"/>
          <a:ext cx="6046132" cy="7656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3EE12D-B7C5-4FA6-B6B8-7DB582871394}">
      <dsp:nvSpPr>
        <dsp:cNvPr id="0" name=""/>
        <dsp:cNvSpPr/>
      </dsp:nvSpPr>
      <dsp:spPr>
        <a:xfrm>
          <a:off x="231623" y="4006607"/>
          <a:ext cx="421133" cy="4211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81038E-F47F-4846-84AA-7FEA090908C0}">
      <dsp:nvSpPr>
        <dsp:cNvPr id="0" name=""/>
        <dsp:cNvSpPr/>
      </dsp:nvSpPr>
      <dsp:spPr>
        <a:xfrm>
          <a:off x="884379" y="3834325"/>
          <a:ext cx="2720759" cy="76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6" tIns="81036" rIns="81036" bIns="810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Technical Details</a:t>
          </a:r>
        </a:p>
      </dsp:txBody>
      <dsp:txXfrm>
        <a:off x="884379" y="3834325"/>
        <a:ext cx="2720759" cy="765696"/>
      </dsp:txXfrm>
    </dsp:sp>
    <dsp:sp modelId="{7C2903E7-85D9-4981-9C0D-491829AF4786}">
      <dsp:nvSpPr>
        <dsp:cNvPr id="0" name=""/>
        <dsp:cNvSpPr/>
      </dsp:nvSpPr>
      <dsp:spPr>
        <a:xfrm>
          <a:off x="3605139" y="3834325"/>
          <a:ext cx="2440129" cy="76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6" tIns="81036" rIns="81036" bIns="8103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Science Software Distribution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Monitoring / Metrics / Quality Control</a:t>
          </a:r>
        </a:p>
      </dsp:txBody>
      <dsp:txXfrm>
        <a:off x="3605139" y="3834325"/>
        <a:ext cx="2440129" cy="7656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F48D-6214-465C-A6C7-20820FE9F68A}">
      <dsp:nvSpPr>
        <dsp:cNvPr id="0" name=""/>
        <dsp:cNvSpPr/>
      </dsp:nvSpPr>
      <dsp:spPr>
        <a:xfrm>
          <a:off x="0" y="278386"/>
          <a:ext cx="5267736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835" tIns="249936" rIns="40883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2"/>
              </a:solidFill>
            </a:rPr>
            <a:t>Located @ UW SSEC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2"/>
              </a:solidFill>
            </a:rPr>
            <a:t>5 UW Antennas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2"/>
              </a:solidFill>
            </a:rPr>
            <a:t>11 Partner Antennas</a:t>
          </a:r>
        </a:p>
      </dsp:txBody>
      <dsp:txXfrm>
        <a:off x="0" y="278386"/>
        <a:ext cx="5267736" cy="888300"/>
      </dsp:txXfrm>
    </dsp:sp>
    <dsp:sp modelId="{0E46F808-E734-4FE0-879A-6E3A15B7D6D9}">
      <dsp:nvSpPr>
        <dsp:cNvPr id="0" name=""/>
        <dsp:cNvSpPr/>
      </dsp:nvSpPr>
      <dsp:spPr>
        <a:xfrm>
          <a:off x="263386" y="101266"/>
          <a:ext cx="3687415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376" tIns="0" rIns="13937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NOAA DBRTN</a:t>
          </a:r>
          <a:endParaRPr lang="en-US" sz="1200" kern="1200">
            <a:solidFill>
              <a:schemeClr val="bg2"/>
            </a:solidFill>
            <a:latin typeface="Century Gothic"/>
          </a:endParaRPr>
        </a:p>
      </dsp:txBody>
      <dsp:txXfrm>
        <a:off x="280679" y="118559"/>
        <a:ext cx="3652829" cy="319654"/>
      </dsp:txXfrm>
    </dsp:sp>
    <dsp:sp modelId="{79A3383E-26D3-46F8-8A85-B86EFB1D9049}">
      <dsp:nvSpPr>
        <dsp:cNvPr id="0" name=""/>
        <dsp:cNvSpPr/>
      </dsp:nvSpPr>
      <dsp:spPr>
        <a:xfrm>
          <a:off x="0" y="1408606"/>
          <a:ext cx="5267736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835" tIns="249936" rIns="40883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2"/>
              </a:solidFill>
            </a:rPr>
            <a:t>CrIS, ATMS, IASI BUFR data, since 2016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2"/>
              </a:solidFill>
            </a:rPr>
            <a:t>ATOVS BUFR data since May 2019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2"/>
              </a:solidFill>
            </a:rPr>
            <a:t>Dissemination on GTS</a:t>
          </a:r>
        </a:p>
      </dsp:txBody>
      <dsp:txXfrm>
        <a:off x="0" y="1408606"/>
        <a:ext cx="5267736" cy="888300"/>
      </dsp:txXfrm>
    </dsp:sp>
    <dsp:sp modelId="{2CB4C0B4-E2F8-49F7-8143-A4337C13DFA8}">
      <dsp:nvSpPr>
        <dsp:cNvPr id="0" name=""/>
        <dsp:cNvSpPr/>
      </dsp:nvSpPr>
      <dsp:spPr>
        <a:xfrm>
          <a:off x="263386" y="1231486"/>
          <a:ext cx="3687415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376" tIns="0" rIns="13937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NOAA</a:t>
          </a:r>
        </a:p>
      </dsp:txBody>
      <dsp:txXfrm>
        <a:off x="280679" y="1248779"/>
        <a:ext cx="3652829" cy="319654"/>
      </dsp:txXfrm>
    </dsp:sp>
    <dsp:sp modelId="{C1A83BBC-B2DE-46DC-8B22-67B86CE9CA81}">
      <dsp:nvSpPr>
        <dsp:cNvPr id="0" name=""/>
        <dsp:cNvSpPr/>
      </dsp:nvSpPr>
      <dsp:spPr>
        <a:xfrm>
          <a:off x="0" y="2538826"/>
          <a:ext cx="5267736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835" tIns="249936" rIns="40883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2"/>
              </a:solidFill>
            </a:rPr>
            <a:t>CrIS, ATMS, IASI BUFR data since 2017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2"/>
              </a:solidFill>
            </a:rPr>
            <a:t>ATOVS BUFR Data since May 2019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2"/>
              </a:solidFill>
            </a:rPr>
            <a:t>Dissemination on EUMETCAST (pilot service)</a:t>
          </a:r>
        </a:p>
      </dsp:txBody>
      <dsp:txXfrm>
        <a:off x="0" y="2538826"/>
        <a:ext cx="5267736" cy="888300"/>
      </dsp:txXfrm>
    </dsp:sp>
    <dsp:sp modelId="{0C3F9A36-4BFD-44CA-B267-2757E4C1B570}">
      <dsp:nvSpPr>
        <dsp:cNvPr id="0" name=""/>
        <dsp:cNvSpPr/>
      </dsp:nvSpPr>
      <dsp:spPr>
        <a:xfrm>
          <a:off x="263386" y="2361706"/>
          <a:ext cx="3687415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376" tIns="0" rIns="13937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EUMETSAT</a:t>
          </a:r>
        </a:p>
      </dsp:txBody>
      <dsp:txXfrm>
        <a:off x="280679" y="2378999"/>
        <a:ext cx="3652829" cy="319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B00D4-448F-4695-97A4-6BCD215E6BA5}">
      <dsp:nvSpPr>
        <dsp:cNvPr id="0" name=""/>
        <dsp:cNvSpPr/>
      </dsp:nvSpPr>
      <dsp:spPr>
        <a:xfrm>
          <a:off x="0" y="1866"/>
          <a:ext cx="6243991" cy="9460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D7760E-03A9-462D-B3DC-8D8EEE423E80}">
      <dsp:nvSpPr>
        <dsp:cNvPr id="0" name=""/>
        <dsp:cNvSpPr/>
      </dsp:nvSpPr>
      <dsp:spPr>
        <a:xfrm>
          <a:off x="286190" y="214735"/>
          <a:ext cx="520346" cy="520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2BE6F3-6097-498E-9C95-E0BBB9A04BB0}">
      <dsp:nvSpPr>
        <dsp:cNvPr id="0" name=""/>
        <dsp:cNvSpPr/>
      </dsp:nvSpPr>
      <dsp:spPr>
        <a:xfrm>
          <a:off x="1092728" y="1866"/>
          <a:ext cx="2809796" cy="94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27" tIns="100127" rIns="100127" bIns="1001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Core Services</a:t>
          </a:r>
        </a:p>
      </dsp:txBody>
      <dsp:txXfrm>
        <a:off x="1092728" y="1866"/>
        <a:ext cx="2809796" cy="946085"/>
      </dsp:txXfrm>
    </dsp:sp>
    <dsp:sp modelId="{246958BD-FE44-4F4C-A6E8-DC5CD3848639}">
      <dsp:nvSpPr>
        <dsp:cNvPr id="0" name=""/>
        <dsp:cNvSpPr/>
      </dsp:nvSpPr>
      <dsp:spPr>
        <a:xfrm>
          <a:off x="3902525" y="1866"/>
          <a:ext cx="2341466" cy="94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27" tIns="100127" rIns="100127" bIns="1001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Processing/File APIs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Metadata DB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Metrics/Monitoring/Alerts</a:t>
          </a:r>
        </a:p>
      </dsp:txBody>
      <dsp:txXfrm>
        <a:off x="3902525" y="1866"/>
        <a:ext cx="2341466" cy="946085"/>
      </dsp:txXfrm>
    </dsp:sp>
    <dsp:sp modelId="{CBE16A85-5F97-4119-A193-C63E7960A7DA}">
      <dsp:nvSpPr>
        <dsp:cNvPr id="0" name=""/>
        <dsp:cNvSpPr/>
      </dsp:nvSpPr>
      <dsp:spPr>
        <a:xfrm>
          <a:off x="0" y="1184473"/>
          <a:ext cx="6243991" cy="9460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9C6D66-8317-4AA2-846E-5F5CB9C85ADE}">
      <dsp:nvSpPr>
        <dsp:cNvPr id="0" name=""/>
        <dsp:cNvSpPr/>
      </dsp:nvSpPr>
      <dsp:spPr>
        <a:xfrm>
          <a:off x="286190" y="1397342"/>
          <a:ext cx="520346" cy="5203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5F91FA-0678-4DB0-9AAE-1193DFF782F9}">
      <dsp:nvSpPr>
        <dsp:cNvPr id="0" name=""/>
        <dsp:cNvSpPr/>
      </dsp:nvSpPr>
      <dsp:spPr>
        <a:xfrm>
          <a:off x="1092728" y="1184473"/>
          <a:ext cx="2809796" cy="94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27" tIns="100127" rIns="100127" bIns="1001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File Depot</a:t>
          </a:r>
        </a:p>
      </dsp:txBody>
      <dsp:txXfrm>
        <a:off x="1092728" y="1184473"/>
        <a:ext cx="2809796" cy="946085"/>
      </dsp:txXfrm>
    </dsp:sp>
    <dsp:sp modelId="{CE8CD565-2492-4128-9ECD-16937BDBE204}">
      <dsp:nvSpPr>
        <dsp:cNvPr id="0" name=""/>
        <dsp:cNvSpPr/>
      </dsp:nvSpPr>
      <dsp:spPr>
        <a:xfrm>
          <a:off x="3902525" y="1184473"/>
          <a:ext cx="2341466" cy="94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27" tIns="100127" rIns="100127" bIns="1001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Client Data Dropbox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Data Integrity</a:t>
          </a:r>
        </a:p>
      </dsp:txBody>
      <dsp:txXfrm>
        <a:off x="3902525" y="1184473"/>
        <a:ext cx="2341466" cy="946085"/>
      </dsp:txXfrm>
    </dsp:sp>
    <dsp:sp modelId="{A4586DA6-BE18-4BC8-961B-F4025E343807}">
      <dsp:nvSpPr>
        <dsp:cNvPr id="0" name=""/>
        <dsp:cNvSpPr/>
      </dsp:nvSpPr>
      <dsp:spPr>
        <a:xfrm>
          <a:off x="0" y="2367080"/>
          <a:ext cx="6243991" cy="9460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7DF7D6-FAE9-433F-8555-3D6FB8241038}">
      <dsp:nvSpPr>
        <dsp:cNvPr id="0" name=""/>
        <dsp:cNvSpPr/>
      </dsp:nvSpPr>
      <dsp:spPr>
        <a:xfrm>
          <a:off x="286190" y="2579949"/>
          <a:ext cx="520346" cy="5203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BF4292-18B3-41C6-AE6B-980BD43DB178}">
      <dsp:nvSpPr>
        <dsp:cNvPr id="0" name=""/>
        <dsp:cNvSpPr/>
      </dsp:nvSpPr>
      <dsp:spPr>
        <a:xfrm>
          <a:off x="1092728" y="2367080"/>
          <a:ext cx="5151263" cy="94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27" tIns="100127" rIns="100127" bIns="1001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Processing Node</a:t>
          </a:r>
        </a:p>
      </dsp:txBody>
      <dsp:txXfrm>
        <a:off x="1092728" y="2367080"/>
        <a:ext cx="5151263" cy="946085"/>
      </dsp:txXfrm>
    </dsp:sp>
    <dsp:sp modelId="{3D0C87E8-989F-48E1-B5F6-220401774532}">
      <dsp:nvSpPr>
        <dsp:cNvPr id="0" name=""/>
        <dsp:cNvSpPr/>
      </dsp:nvSpPr>
      <dsp:spPr>
        <a:xfrm>
          <a:off x="0" y="3549686"/>
          <a:ext cx="6243991" cy="94608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107602-B2A1-4557-A5A1-9799C4546638}">
      <dsp:nvSpPr>
        <dsp:cNvPr id="0" name=""/>
        <dsp:cNvSpPr/>
      </dsp:nvSpPr>
      <dsp:spPr>
        <a:xfrm>
          <a:off x="286190" y="3762556"/>
          <a:ext cx="520346" cy="520346"/>
        </a:xfrm>
        <a:prstGeom prst="rec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BFEBB-77D3-4A38-AD4F-42E9640E3B5A}">
      <dsp:nvSpPr>
        <dsp:cNvPr id="0" name=""/>
        <dsp:cNvSpPr/>
      </dsp:nvSpPr>
      <dsp:spPr>
        <a:xfrm>
          <a:off x="1092728" y="3549686"/>
          <a:ext cx="5151263" cy="94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127" tIns="100127" rIns="100127" bIns="1001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Management</a:t>
          </a:r>
        </a:p>
      </dsp:txBody>
      <dsp:txXfrm>
        <a:off x="1092728" y="3549686"/>
        <a:ext cx="5151263" cy="9460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C85DC-119A-48B9-A7C2-633F08658DDA}">
      <dsp:nvSpPr>
        <dsp:cNvPr id="0" name=""/>
        <dsp:cNvSpPr/>
      </dsp:nvSpPr>
      <dsp:spPr>
        <a:xfrm>
          <a:off x="0" y="264716"/>
          <a:ext cx="6046132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247" tIns="270764" rIns="4692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Job selection for processing nodes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Report processing status/metrics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Provide monitoring data</a:t>
          </a:r>
        </a:p>
      </dsp:txBody>
      <dsp:txXfrm>
        <a:off x="0" y="264716"/>
        <a:ext cx="6046132" cy="962325"/>
      </dsp:txXfrm>
    </dsp:sp>
    <dsp:sp modelId="{01B9D57C-BCA7-4F31-A6F9-4F9011A956E2}">
      <dsp:nvSpPr>
        <dsp:cNvPr id="0" name=""/>
        <dsp:cNvSpPr/>
      </dsp:nvSpPr>
      <dsp:spPr>
        <a:xfrm>
          <a:off x="302306" y="72836"/>
          <a:ext cx="4232293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Processing/File APIs</a:t>
          </a:r>
        </a:p>
      </dsp:txBody>
      <dsp:txXfrm>
        <a:off x="321040" y="91570"/>
        <a:ext cx="4194825" cy="346292"/>
      </dsp:txXfrm>
    </dsp:sp>
    <dsp:sp modelId="{CF31DEE4-F6A8-41FD-92B9-9BEB8597832B}">
      <dsp:nvSpPr>
        <dsp:cNvPr id="0" name=""/>
        <dsp:cNvSpPr/>
      </dsp:nvSpPr>
      <dsp:spPr>
        <a:xfrm>
          <a:off x="0" y="1489122"/>
          <a:ext cx="6046132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225322"/>
              <a:satOff val="-6032"/>
              <a:lumOff val="-2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247" tIns="270764" rIns="4692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PostgreSQL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Site, file, and processing metrics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Provenance</a:t>
          </a:r>
        </a:p>
      </dsp:txBody>
      <dsp:txXfrm>
        <a:off x="0" y="1489122"/>
        <a:ext cx="6046132" cy="962325"/>
      </dsp:txXfrm>
    </dsp:sp>
    <dsp:sp modelId="{DBAE6AE2-A3FD-4730-B83E-30325AB62108}">
      <dsp:nvSpPr>
        <dsp:cNvPr id="0" name=""/>
        <dsp:cNvSpPr/>
      </dsp:nvSpPr>
      <dsp:spPr>
        <a:xfrm>
          <a:off x="302306" y="1297242"/>
          <a:ext cx="4232293" cy="383760"/>
        </a:xfrm>
        <a:prstGeom prst="roundRect">
          <a:avLst/>
        </a:prstGeom>
        <a:gradFill rotWithShape="0">
          <a:gsLst>
            <a:gs pos="0">
              <a:schemeClr val="accent5">
                <a:hueOff val="-225322"/>
                <a:satOff val="-6032"/>
                <a:lumOff val="-2092"/>
                <a:alphaOff val="0"/>
                <a:tint val="96000"/>
                <a:lumMod val="104000"/>
              </a:schemeClr>
            </a:gs>
            <a:gs pos="100000">
              <a:schemeClr val="accent5">
                <a:hueOff val="-225322"/>
                <a:satOff val="-6032"/>
                <a:lumOff val="-209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Metadata Persistence</a:t>
          </a:r>
        </a:p>
      </dsp:txBody>
      <dsp:txXfrm>
        <a:off x="321040" y="1315976"/>
        <a:ext cx="4194825" cy="346292"/>
      </dsp:txXfrm>
    </dsp:sp>
    <dsp:sp modelId="{3F76C908-9B1B-43F4-8794-88B3B41B0694}">
      <dsp:nvSpPr>
        <dsp:cNvPr id="0" name=""/>
        <dsp:cNvSpPr/>
      </dsp:nvSpPr>
      <dsp:spPr>
        <a:xfrm>
          <a:off x="0" y="2713527"/>
          <a:ext cx="6046132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450643"/>
              <a:satOff val="-12063"/>
              <a:lumOff val="-41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247" tIns="270764" rIns="469247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Prometheus</a:t>
          </a:r>
          <a:r>
            <a:rPr lang="en-US" sz="1300" kern="1200" dirty="0"/>
            <a:t>/</a:t>
          </a:r>
          <a:r>
            <a:rPr lang="en-US" sz="1300" kern="1200" dirty="0" err="1"/>
            <a:t>Alertmanager</a:t>
          </a:r>
          <a:r>
            <a:rPr lang="en-US" sz="1300" kern="1200" dirty="0"/>
            <a:t>, Grafana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Real-time</a:t>
          </a:r>
          <a:endParaRPr lang="en-US" sz="1300" kern="1200" dirty="0">
            <a:latin typeface="Century Gothic" panose="020B0502020202020204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entury Gothic" panose="020B0502020202020204"/>
            </a:rPr>
            <a:t>Product</a:t>
          </a:r>
          <a:r>
            <a:rPr lang="en-US" sz="1300" kern="1200" dirty="0"/>
            <a:t> availability and latency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Hardware, software metrics</a:t>
          </a:r>
        </a:p>
      </dsp:txBody>
      <dsp:txXfrm>
        <a:off x="0" y="2713527"/>
        <a:ext cx="6046132" cy="1167075"/>
      </dsp:txXfrm>
    </dsp:sp>
    <dsp:sp modelId="{7D938F8A-ACD6-4706-89B4-F889BBB079E5}">
      <dsp:nvSpPr>
        <dsp:cNvPr id="0" name=""/>
        <dsp:cNvSpPr/>
      </dsp:nvSpPr>
      <dsp:spPr>
        <a:xfrm>
          <a:off x="302306" y="2521647"/>
          <a:ext cx="4232293" cy="383760"/>
        </a:xfrm>
        <a:prstGeom prst="roundRect">
          <a:avLst/>
        </a:prstGeom>
        <a:gradFill rotWithShape="0">
          <a:gsLst>
            <a:gs pos="0">
              <a:schemeClr val="accent5">
                <a:hueOff val="-450643"/>
                <a:satOff val="-12063"/>
                <a:lumOff val="-4185"/>
                <a:alphaOff val="0"/>
                <a:tint val="96000"/>
                <a:lumMod val="104000"/>
              </a:schemeClr>
            </a:gs>
            <a:gs pos="100000">
              <a:schemeClr val="accent5">
                <a:hueOff val="-450643"/>
                <a:satOff val="-12063"/>
                <a:lumOff val="-4185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Monitoring/Metrics/Alerts</a:t>
          </a:r>
        </a:p>
      </dsp:txBody>
      <dsp:txXfrm>
        <a:off x="321040" y="2540381"/>
        <a:ext cx="4194825" cy="346292"/>
      </dsp:txXfrm>
    </dsp:sp>
    <dsp:sp modelId="{0C796544-4210-4773-98DF-E35E1168A483}">
      <dsp:nvSpPr>
        <dsp:cNvPr id="0" name=""/>
        <dsp:cNvSpPr/>
      </dsp:nvSpPr>
      <dsp:spPr>
        <a:xfrm>
          <a:off x="0" y="4142682"/>
          <a:ext cx="6046132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247" tIns="270764" rIns="4692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RabbitMQ Message Broker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Asynchronous Events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Reduces coupling</a:t>
          </a:r>
        </a:p>
      </dsp:txBody>
      <dsp:txXfrm>
        <a:off x="0" y="4142682"/>
        <a:ext cx="6046132" cy="962325"/>
      </dsp:txXfrm>
    </dsp:sp>
    <dsp:sp modelId="{11F228B4-A70A-4C48-9FFB-77DAAEE4703D}">
      <dsp:nvSpPr>
        <dsp:cNvPr id="0" name=""/>
        <dsp:cNvSpPr/>
      </dsp:nvSpPr>
      <dsp:spPr>
        <a:xfrm>
          <a:off x="302306" y="3950802"/>
          <a:ext cx="4232293" cy="383760"/>
        </a:xfrm>
        <a:prstGeom prst="roundRec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Messaging</a:t>
          </a:r>
        </a:p>
      </dsp:txBody>
      <dsp:txXfrm>
        <a:off x="321040" y="3969536"/>
        <a:ext cx="4194825" cy="3462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C85DC-119A-48B9-A7C2-633F08658DDA}">
      <dsp:nvSpPr>
        <dsp:cNvPr id="0" name=""/>
        <dsp:cNvSpPr/>
      </dsp:nvSpPr>
      <dsp:spPr>
        <a:xfrm>
          <a:off x="0" y="247786"/>
          <a:ext cx="6053459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816" tIns="249936" rIns="4698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SFTP, HTTPS, FTP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entury Gothic"/>
            </a:rPr>
            <a:t>IP Restricted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entury Gothic"/>
            </a:rPr>
            <a:t>SSH Public Key Authentication</a:t>
          </a:r>
        </a:p>
      </dsp:txBody>
      <dsp:txXfrm>
        <a:off x="0" y="247786"/>
        <a:ext cx="6053459" cy="888300"/>
      </dsp:txXfrm>
    </dsp:sp>
    <dsp:sp modelId="{01B9D57C-BCA7-4F31-A6F9-4F9011A956E2}">
      <dsp:nvSpPr>
        <dsp:cNvPr id="0" name=""/>
        <dsp:cNvSpPr/>
      </dsp:nvSpPr>
      <dsp:spPr>
        <a:xfrm>
          <a:off x="302672" y="70666"/>
          <a:ext cx="4237421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164" tIns="0" rIns="16016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Century Gothic"/>
            </a:rPr>
            <a:t>Client Data Dropbox</a:t>
          </a:r>
        </a:p>
      </dsp:txBody>
      <dsp:txXfrm>
        <a:off x="319965" y="87959"/>
        <a:ext cx="4202835" cy="319654"/>
      </dsp:txXfrm>
    </dsp:sp>
    <dsp:sp modelId="{EE9817F1-7845-4109-BF84-D5D045FB04F4}">
      <dsp:nvSpPr>
        <dsp:cNvPr id="0" name=""/>
        <dsp:cNvSpPr/>
      </dsp:nvSpPr>
      <dsp:spPr>
        <a:xfrm>
          <a:off x="0" y="1378006"/>
          <a:ext cx="6053459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337983"/>
              <a:satOff val="-9047"/>
              <a:lumOff val="-31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816" tIns="249936" rIns="4698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Checksums of incoming files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Virus scanning</a:t>
          </a:r>
        </a:p>
      </dsp:txBody>
      <dsp:txXfrm>
        <a:off x="0" y="1378006"/>
        <a:ext cx="6053459" cy="699300"/>
      </dsp:txXfrm>
    </dsp:sp>
    <dsp:sp modelId="{6C04296E-F93A-4846-B443-2EFB7C9A4C27}">
      <dsp:nvSpPr>
        <dsp:cNvPr id="0" name=""/>
        <dsp:cNvSpPr/>
      </dsp:nvSpPr>
      <dsp:spPr>
        <a:xfrm>
          <a:off x="302672" y="1200886"/>
          <a:ext cx="4237421" cy="354240"/>
        </a:xfrm>
        <a:prstGeom prst="roundRect">
          <a:avLst/>
        </a:prstGeom>
        <a:gradFill rotWithShape="0">
          <a:gsLst>
            <a:gs pos="0">
              <a:schemeClr val="accent5">
                <a:hueOff val="-337983"/>
                <a:satOff val="-9047"/>
                <a:lumOff val="-3139"/>
                <a:alphaOff val="0"/>
                <a:tint val="96000"/>
                <a:lumMod val="104000"/>
              </a:schemeClr>
            </a:gs>
            <a:gs pos="100000">
              <a:schemeClr val="accent5">
                <a:hueOff val="-337983"/>
                <a:satOff val="-9047"/>
                <a:lumOff val="-3139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164" tIns="0" rIns="16016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Data Integrity</a:t>
          </a:r>
        </a:p>
      </dsp:txBody>
      <dsp:txXfrm>
        <a:off x="319965" y="1218179"/>
        <a:ext cx="4202835" cy="319654"/>
      </dsp:txXfrm>
    </dsp:sp>
    <dsp:sp modelId="{CF31DEE4-F6A8-41FD-92B9-9BEB8597832B}">
      <dsp:nvSpPr>
        <dsp:cNvPr id="0" name=""/>
        <dsp:cNvSpPr/>
      </dsp:nvSpPr>
      <dsp:spPr>
        <a:xfrm>
          <a:off x="0" y="2319226"/>
          <a:ext cx="6053459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816" tIns="249936" rIns="4698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Makes file listings unnecessary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Reduce latency</a:t>
          </a:r>
        </a:p>
      </dsp:txBody>
      <dsp:txXfrm>
        <a:off x="0" y="2319226"/>
        <a:ext cx="6053459" cy="699300"/>
      </dsp:txXfrm>
    </dsp:sp>
    <dsp:sp modelId="{DBAE6AE2-A3FD-4730-B83E-30325AB62108}">
      <dsp:nvSpPr>
        <dsp:cNvPr id="0" name=""/>
        <dsp:cNvSpPr/>
      </dsp:nvSpPr>
      <dsp:spPr>
        <a:xfrm>
          <a:off x="302672" y="2142106"/>
          <a:ext cx="4237421" cy="354240"/>
        </a:xfrm>
        <a:prstGeom prst="roundRec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164" tIns="0" rIns="16016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Asynchronous Notifications</a:t>
          </a:r>
        </a:p>
      </dsp:txBody>
      <dsp:txXfrm>
        <a:off x="319965" y="2159399"/>
        <a:ext cx="4202835" cy="3196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7FA97-B4E0-4E0D-9800-2E9EC532CFC2}">
      <dsp:nvSpPr>
        <dsp:cNvPr id="0" name=""/>
        <dsp:cNvSpPr/>
      </dsp:nvSpPr>
      <dsp:spPr>
        <a:xfrm>
          <a:off x="0" y="2481"/>
          <a:ext cx="6243991" cy="1160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3FA905-BDEA-41E1-A08D-337AFA515BDB}">
      <dsp:nvSpPr>
        <dsp:cNvPr id="0" name=""/>
        <dsp:cNvSpPr/>
      </dsp:nvSpPr>
      <dsp:spPr>
        <a:xfrm>
          <a:off x="351071" y="263609"/>
          <a:ext cx="638311" cy="6383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038ED5-7635-48B8-A426-2E98041C99BD}">
      <dsp:nvSpPr>
        <dsp:cNvPr id="0" name=""/>
        <dsp:cNvSpPr/>
      </dsp:nvSpPr>
      <dsp:spPr>
        <a:xfrm>
          <a:off x="1340453" y="2481"/>
          <a:ext cx="2809796" cy="116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27" tIns="122827" rIns="122827" bIns="1228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Run Science Software</a:t>
          </a:r>
        </a:p>
      </dsp:txBody>
      <dsp:txXfrm>
        <a:off x="1340453" y="2481"/>
        <a:ext cx="2809796" cy="1160565"/>
      </dsp:txXfrm>
    </dsp:sp>
    <dsp:sp modelId="{F10B9EFA-A878-4016-A8D8-EC3240E9BC32}">
      <dsp:nvSpPr>
        <dsp:cNvPr id="0" name=""/>
        <dsp:cNvSpPr/>
      </dsp:nvSpPr>
      <dsp:spPr>
        <a:xfrm>
          <a:off x="4150249" y="2481"/>
          <a:ext cx="2092432" cy="116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27" tIns="122827" rIns="122827" bIns="122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CSPP SDR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AAPP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OPS-LRS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BUFR Conversion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GTS Headers</a:t>
          </a:r>
        </a:p>
      </dsp:txBody>
      <dsp:txXfrm>
        <a:off x="4150249" y="2481"/>
        <a:ext cx="2092432" cy="1160565"/>
      </dsp:txXfrm>
    </dsp:sp>
    <dsp:sp modelId="{2ACC2A67-835A-4AF0-B24D-1075C77CDC64}">
      <dsp:nvSpPr>
        <dsp:cNvPr id="0" name=""/>
        <dsp:cNvSpPr/>
      </dsp:nvSpPr>
      <dsp:spPr>
        <a:xfrm>
          <a:off x="0" y="1453188"/>
          <a:ext cx="6243991" cy="1160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8E7B51-7D8C-410E-B70D-14C7EAE2B9CC}">
      <dsp:nvSpPr>
        <dsp:cNvPr id="0" name=""/>
        <dsp:cNvSpPr/>
      </dsp:nvSpPr>
      <dsp:spPr>
        <a:xfrm>
          <a:off x="351071" y="1714315"/>
          <a:ext cx="638311" cy="6383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F6FD58-8292-44A0-A80C-77456B23A59D}">
      <dsp:nvSpPr>
        <dsp:cNvPr id="0" name=""/>
        <dsp:cNvSpPr/>
      </dsp:nvSpPr>
      <dsp:spPr>
        <a:xfrm>
          <a:off x="1340453" y="1453188"/>
          <a:ext cx="2809796" cy="116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27" tIns="122827" rIns="122827" bIns="1228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Interact with API</a:t>
          </a:r>
        </a:p>
      </dsp:txBody>
      <dsp:txXfrm>
        <a:off x="1340453" y="1453188"/>
        <a:ext cx="2809796" cy="1160565"/>
      </dsp:txXfrm>
    </dsp:sp>
    <dsp:sp modelId="{84D7CC32-635B-415C-A0AD-7321BAB1B7DE}">
      <dsp:nvSpPr>
        <dsp:cNvPr id="0" name=""/>
        <dsp:cNvSpPr/>
      </dsp:nvSpPr>
      <dsp:spPr>
        <a:xfrm>
          <a:off x="4150249" y="1453188"/>
          <a:ext cx="2092432" cy="116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27" tIns="122827" rIns="122827" bIns="122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Select jobs to run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Report status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Report metrics</a:t>
          </a:r>
        </a:p>
      </dsp:txBody>
      <dsp:txXfrm>
        <a:off x="4150249" y="1453188"/>
        <a:ext cx="2092432" cy="1160565"/>
      </dsp:txXfrm>
    </dsp:sp>
    <dsp:sp modelId="{5A76B4B8-1DD4-45AD-8968-28DADBF79D3A}">
      <dsp:nvSpPr>
        <dsp:cNvPr id="0" name=""/>
        <dsp:cNvSpPr/>
      </dsp:nvSpPr>
      <dsp:spPr>
        <a:xfrm>
          <a:off x="0" y="2903895"/>
          <a:ext cx="6243991" cy="1160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92AD0C-25A5-418D-940D-F85DB62423FE}">
      <dsp:nvSpPr>
        <dsp:cNvPr id="0" name=""/>
        <dsp:cNvSpPr/>
      </dsp:nvSpPr>
      <dsp:spPr>
        <a:xfrm>
          <a:off x="351071" y="3165022"/>
          <a:ext cx="638311" cy="6383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C7413-C276-474E-9633-79F8A9BCFB1B}">
      <dsp:nvSpPr>
        <dsp:cNvPr id="0" name=""/>
        <dsp:cNvSpPr/>
      </dsp:nvSpPr>
      <dsp:spPr>
        <a:xfrm>
          <a:off x="1340453" y="2903895"/>
          <a:ext cx="2809796" cy="116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27" tIns="122827" rIns="122827" bIns="1228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Manage Software</a:t>
          </a:r>
        </a:p>
      </dsp:txBody>
      <dsp:txXfrm>
        <a:off x="1340453" y="2903895"/>
        <a:ext cx="2809796" cy="1160565"/>
      </dsp:txXfrm>
    </dsp:sp>
    <dsp:sp modelId="{A221E356-F3D3-43D7-99DD-0F4368F4D6D4}">
      <dsp:nvSpPr>
        <dsp:cNvPr id="0" name=""/>
        <dsp:cNvSpPr/>
      </dsp:nvSpPr>
      <dsp:spPr>
        <a:xfrm>
          <a:off x="4150249" y="2903895"/>
          <a:ext cx="2092432" cy="116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27" tIns="122827" rIns="122827" bIns="12282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Update Ancillary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Update LUTs</a:t>
          </a:r>
        </a:p>
      </dsp:txBody>
      <dsp:txXfrm>
        <a:off x="4150249" y="2903895"/>
        <a:ext cx="2092432" cy="11605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40769-C02A-4F65-9E82-AFC9510E2B3E}">
      <dsp:nvSpPr>
        <dsp:cNvPr id="0" name=""/>
        <dsp:cNvSpPr/>
      </dsp:nvSpPr>
      <dsp:spPr>
        <a:xfrm>
          <a:off x="291807" y="597653"/>
          <a:ext cx="808132" cy="8081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2F62C-F8BE-4BD0-B94E-8AED39ED027B}">
      <dsp:nvSpPr>
        <dsp:cNvPr id="0" name=""/>
        <dsp:cNvSpPr/>
      </dsp:nvSpPr>
      <dsp:spPr>
        <a:xfrm>
          <a:off x="461515" y="767361"/>
          <a:ext cx="468716" cy="468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E4308-12D5-4E70-AEB9-9DC82D18D143}">
      <dsp:nvSpPr>
        <dsp:cNvPr id="0" name=""/>
        <dsp:cNvSpPr/>
      </dsp:nvSpPr>
      <dsp:spPr>
        <a:xfrm>
          <a:off x="1273110" y="597653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Configuration Management</a:t>
          </a:r>
        </a:p>
      </dsp:txBody>
      <dsp:txXfrm>
        <a:off x="1273110" y="597653"/>
        <a:ext cx="1904883" cy="808132"/>
      </dsp:txXfrm>
    </dsp:sp>
    <dsp:sp modelId="{5ACC5B54-0EBE-4223-A080-4CCA2536428C}">
      <dsp:nvSpPr>
        <dsp:cNvPr id="0" name=""/>
        <dsp:cNvSpPr/>
      </dsp:nvSpPr>
      <dsp:spPr>
        <a:xfrm>
          <a:off x="3509906" y="597653"/>
          <a:ext cx="808132" cy="8081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4E1ED-0239-4AA3-AF68-9EB54745C29A}">
      <dsp:nvSpPr>
        <dsp:cNvPr id="0" name=""/>
        <dsp:cNvSpPr/>
      </dsp:nvSpPr>
      <dsp:spPr>
        <a:xfrm>
          <a:off x="3679614" y="767361"/>
          <a:ext cx="468716" cy="468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BCDD7-DDEA-42EA-B995-AF1DAE6D0F21}">
      <dsp:nvSpPr>
        <dsp:cNvPr id="0" name=""/>
        <dsp:cNvSpPr/>
      </dsp:nvSpPr>
      <dsp:spPr>
        <a:xfrm>
          <a:off x="4491210" y="597653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Reproducible deployment</a:t>
          </a:r>
        </a:p>
      </dsp:txBody>
      <dsp:txXfrm>
        <a:off x="4491210" y="597653"/>
        <a:ext cx="1904883" cy="808132"/>
      </dsp:txXfrm>
    </dsp:sp>
    <dsp:sp modelId="{84BA38A3-6358-4C05-9C3C-0ECE273BF42F}">
      <dsp:nvSpPr>
        <dsp:cNvPr id="0" name=""/>
        <dsp:cNvSpPr/>
      </dsp:nvSpPr>
      <dsp:spPr>
        <a:xfrm>
          <a:off x="6728005" y="597653"/>
          <a:ext cx="808132" cy="8081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794FB-2FA3-4175-B88E-DF9E2455FF4C}">
      <dsp:nvSpPr>
        <dsp:cNvPr id="0" name=""/>
        <dsp:cNvSpPr/>
      </dsp:nvSpPr>
      <dsp:spPr>
        <a:xfrm>
          <a:off x="6897713" y="767361"/>
          <a:ext cx="468716" cy="468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2AC5C-2617-44DB-9593-F9D24AC19784}">
      <dsp:nvSpPr>
        <dsp:cNvPr id="0" name=""/>
        <dsp:cNvSpPr/>
      </dsp:nvSpPr>
      <dsp:spPr>
        <a:xfrm>
          <a:off x="7709309" y="597653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Uptime/Reliability</a:t>
          </a:r>
        </a:p>
      </dsp:txBody>
      <dsp:txXfrm>
        <a:off x="7709309" y="597653"/>
        <a:ext cx="1904883" cy="808132"/>
      </dsp:txXfrm>
    </dsp:sp>
    <dsp:sp modelId="{6A5AEBB0-6674-4A2A-8D00-43C21C965C34}">
      <dsp:nvSpPr>
        <dsp:cNvPr id="0" name=""/>
        <dsp:cNvSpPr/>
      </dsp:nvSpPr>
      <dsp:spPr>
        <a:xfrm>
          <a:off x="291807" y="1981650"/>
          <a:ext cx="808132" cy="8081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057CA-65E3-428C-8A95-3067726298CC}">
      <dsp:nvSpPr>
        <dsp:cNvPr id="0" name=""/>
        <dsp:cNvSpPr/>
      </dsp:nvSpPr>
      <dsp:spPr>
        <a:xfrm>
          <a:off x="461515" y="2151357"/>
          <a:ext cx="468716" cy="468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BF1E3-7793-46E1-B9E8-9F46352AF52A}">
      <dsp:nvSpPr>
        <dsp:cNvPr id="0" name=""/>
        <dsp:cNvSpPr/>
      </dsp:nvSpPr>
      <dsp:spPr>
        <a:xfrm>
          <a:off x="1273110" y="1981650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Redundancy</a:t>
          </a:r>
        </a:p>
      </dsp:txBody>
      <dsp:txXfrm>
        <a:off x="1273110" y="1981650"/>
        <a:ext cx="1904883" cy="808132"/>
      </dsp:txXfrm>
    </dsp:sp>
    <dsp:sp modelId="{4FEAE27A-0490-4725-A614-9C5F0E281A58}">
      <dsp:nvSpPr>
        <dsp:cNvPr id="0" name=""/>
        <dsp:cNvSpPr/>
      </dsp:nvSpPr>
      <dsp:spPr>
        <a:xfrm>
          <a:off x="3509906" y="1981650"/>
          <a:ext cx="808132" cy="808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84840-ED1E-4B6B-824A-DB60E144D61A}">
      <dsp:nvSpPr>
        <dsp:cNvPr id="0" name=""/>
        <dsp:cNvSpPr/>
      </dsp:nvSpPr>
      <dsp:spPr>
        <a:xfrm>
          <a:off x="3679614" y="2151357"/>
          <a:ext cx="468716" cy="468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4523C-63BE-49FE-9425-C8F7C20B8A3C}">
      <dsp:nvSpPr>
        <dsp:cNvPr id="0" name=""/>
        <dsp:cNvSpPr/>
      </dsp:nvSpPr>
      <dsp:spPr>
        <a:xfrm>
          <a:off x="4491210" y="1981650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Scaleability</a:t>
          </a:r>
        </a:p>
      </dsp:txBody>
      <dsp:txXfrm>
        <a:off x="4491210" y="1981650"/>
        <a:ext cx="1904883" cy="8081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2D108-C075-45FE-ACF3-A477C2033DD7}">
      <dsp:nvSpPr>
        <dsp:cNvPr id="0" name=""/>
        <dsp:cNvSpPr/>
      </dsp:nvSpPr>
      <dsp:spPr>
        <a:xfrm>
          <a:off x="1665430" y="0"/>
          <a:ext cx="1509048" cy="10127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F14598-2122-4D2B-8CE6-48DAC3B0284B}">
      <dsp:nvSpPr>
        <dsp:cNvPr id="0" name=""/>
        <dsp:cNvSpPr/>
      </dsp:nvSpPr>
      <dsp:spPr>
        <a:xfrm>
          <a:off x="264171" y="1068572"/>
          <a:ext cx="4311566" cy="43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>
              <a:solidFill>
                <a:srgbClr val="010000"/>
              </a:solidFill>
              <a:latin typeface="Century Gothic"/>
            </a:rPr>
            <a:t> </a:t>
          </a:r>
          <a:r>
            <a:rPr lang="en-US" sz="2700" kern="1200" dirty="0">
              <a:latin typeface="Century Gothic"/>
            </a:rPr>
            <a:t>hrptprune</a:t>
          </a:r>
          <a:endParaRPr lang="en-US" sz="2700" kern="1200" dirty="0"/>
        </a:p>
      </dsp:txBody>
      <dsp:txXfrm>
        <a:off x="264171" y="1068572"/>
        <a:ext cx="4311566" cy="434021"/>
      </dsp:txXfrm>
    </dsp:sp>
    <dsp:sp modelId="{99CC814C-F658-4E46-865C-953C954B8818}">
      <dsp:nvSpPr>
        <dsp:cNvPr id="0" name=""/>
        <dsp:cNvSpPr/>
      </dsp:nvSpPr>
      <dsp:spPr>
        <a:xfrm>
          <a:off x="264171" y="1528573"/>
          <a:ext cx="4311566" cy="40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entury Gothic" panose="020B0502020202020204"/>
            </a:rPr>
            <a:t>Zero-out TIP/Image data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entury Gothic" panose="020B0502020202020204"/>
            </a:rPr>
            <a:t>NOAA-18/19</a:t>
          </a:r>
        </a:p>
      </dsp:txBody>
      <dsp:txXfrm>
        <a:off x="264171" y="1528573"/>
        <a:ext cx="4311566" cy="408944"/>
      </dsp:txXfrm>
    </dsp:sp>
    <dsp:sp modelId="{2DF6B62E-66C0-4166-B8A1-15F0AB75D7B5}">
      <dsp:nvSpPr>
        <dsp:cNvPr id="0" name=""/>
        <dsp:cNvSpPr/>
      </dsp:nvSpPr>
      <dsp:spPr>
        <a:xfrm>
          <a:off x="6731521" y="89680"/>
          <a:ext cx="1509048" cy="10127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0239DC-794C-4A2F-99C3-677F7363574D}">
      <dsp:nvSpPr>
        <dsp:cNvPr id="0" name=""/>
        <dsp:cNvSpPr/>
      </dsp:nvSpPr>
      <dsp:spPr>
        <a:xfrm>
          <a:off x="5330262" y="1158253"/>
          <a:ext cx="4311566" cy="43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>
              <a:latin typeface="Century Gothic" panose="020B0502020202020204"/>
            </a:rPr>
            <a:t>ccsdsprune</a:t>
          </a:r>
          <a:endParaRPr lang="en-US" sz="2700" kern="1200" dirty="0">
            <a:latin typeface="Consolas"/>
          </a:endParaRPr>
        </a:p>
      </dsp:txBody>
      <dsp:txXfrm>
        <a:off x="5330262" y="1158253"/>
        <a:ext cx="4311566" cy="434021"/>
      </dsp:txXfrm>
    </dsp:sp>
    <dsp:sp modelId="{978AB7C1-D1C2-4BA4-8AEB-9475A250C11B}">
      <dsp:nvSpPr>
        <dsp:cNvPr id="0" name=""/>
        <dsp:cNvSpPr/>
      </dsp:nvSpPr>
      <dsp:spPr>
        <a:xfrm>
          <a:off x="5330262" y="1618254"/>
          <a:ext cx="4311566" cy="22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Select/prune CCSDS </a:t>
          </a:r>
          <a:r>
            <a:rPr lang="en-US" sz="1700" kern="1200" dirty="0">
              <a:latin typeface="Century Gothic" panose="020B0502020202020204"/>
            </a:rPr>
            <a:t>application</a:t>
          </a:r>
          <a:r>
            <a:rPr lang="en-US" sz="1700" kern="1200" dirty="0"/>
            <a:t> packets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MetOp</a:t>
          </a:r>
          <a:r>
            <a:rPr lang="en-US" sz="1700" kern="1200" dirty="0"/>
            <a:t>-A/B/C</a:t>
          </a:r>
        </a:p>
      </dsp:txBody>
      <dsp:txXfrm>
        <a:off x="5330262" y="1618254"/>
        <a:ext cx="4311566" cy="2295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FA909-4629-4D95-872A-FB9E8EF11F66}">
      <dsp:nvSpPr>
        <dsp:cNvPr id="0" name=""/>
        <dsp:cNvSpPr/>
      </dsp:nvSpPr>
      <dsp:spPr>
        <a:xfrm>
          <a:off x="0" y="384224"/>
          <a:ext cx="6046132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247" tIns="416560" rIns="46924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entury Gothic" panose="020B0502020202020204"/>
            </a:rPr>
            <a:t>Infrastructure/Services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Reproducible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Dependency encapsulation</a:t>
          </a:r>
          <a:endParaRPr lang="en-US" sz="2000" kern="1200" dirty="0">
            <a:latin typeface="Century Gothic" panose="020B0502020202020204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entury Gothic" panose="020B0502020202020204"/>
            </a:rPr>
            <a:t>Configuration Mgmt. Integration</a:t>
          </a:r>
          <a:endParaRPr lang="en-US" sz="2000" kern="1200" dirty="0"/>
        </a:p>
      </dsp:txBody>
      <dsp:txXfrm>
        <a:off x="0" y="384224"/>
        <a:ext cx="6046132" cy="1795500"/>
      </dsp:txXfrm>
    </dsp:sp>
    <dsp:sp modelId="{4CDED795-C1E9-43CB-9060-D76978EDB599}">
      <dsp:nvSpPr>
        <dsp:cNvPr id="0" name=""/>
        <dsp:cNvSpPr/>
      </dsp:nvSpPr>
      <dsp:spPr>
        <a:xfrm>
          <a:off x="302306" y="89024"/>
          <a:ext cx="423229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Docker</a:t>
          </a:r>
        </a:p>
      </dsp:txBody>
      <dsp:txXfrm>
        <a:off x="331127" y="117845"/>
        <a:ext cx="4174651" cy="532758"/>
      </dsp:txXfrm>
    </dsp:sp>
    <dsp:sp modelId="{4C1D7215-527F-48D1-A52D-6F0ED3D8A43B}">
      <dsp:nvSpPr>
        <dsp:cNvPr id="0" name=""/>
        <dsp:cNvSpPr/>
      </dsp:nvSpPr>
      <dsp:spPr>
        <a:xfrm>
          <a:off x="0" y="2582924"/>
          <a:ext cx="6046132" cy="302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490875"/>
              <a:satOff val="38812"/>
              <a:lumOff val="-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247" tIns="416560" rIns="46924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Science </a:t>
          </a:r>
          <a:r>
            <a:rPr lang="en-US" sz="2000" kern="1200" dirty="0">
              <a:latin typeface="Century Gothic" panose="020B0502020202020204"/>
            </a:rPr>
            <a:t>Software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entury Gothic" panose="020B0502020202020204"/>
            </a:rPr>
            <a:t>Very simple deployment of new versions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Security model more appropriate for science software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Encapsulation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Can be created by anyone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Facilitates Dev-Ops</a:t>
          </a:r>
        </a:p>
      </dsp:txBody>
      <dsp:txXfrm>
        <a:off x="0" y="2582924"/>
        <a:ext cx="6046132" cy="3024000"/>
      </dsp:txXfrm>
    </dsp:sp>
    <dsp:sp modelId="{3AF68303-5908-46C6-80C0-B0E2D90B324B}">
      <dsp:nvSpPr>
        <dsp:cNvPr id="0" name=""/>
        <dsp:cNvSpPr/>
      </dsp:nvSpPr>
      <dsp:spPr>
        <a:xfrm>
          <a:off x="302306" y="2287724"/>
          <a:ext cx="4232293" cy="590400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/>
            </a:rPr>
            <a:t>Singularity</a:t>
          </a:r>
          <a:endParaRPr lang="en-US" sz="2000" kern="1200" dirty="0"/>
        </a:p>
      </dsp:txBody>
      <dsp:txXfrm>
        <a:off x="331127" y="2316545"/>
        <a:ext cx="4174651" cy="5327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580DC-39BB-4918-A8FD-C18968643785}">
      <dsp:nvSpPr>
        <dsp:cNvPr id="0" name=""/>
        <dsp:cNvSpPr/>
      </dsp:nvSpPr>
      <dsp:spPr>
        <a:xfrm>
          <a:off x="0" y="1460448"/>
          <a:ext cx="6046132" cy="1406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247" tIns="395732" rIns="469247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entury Gothic" panose="020B0502020202020204"/>
            </a:rPr>
            <a:t>Configuration as code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entury Gothic" panose="020B0502020202020204"/>
            </a:rPr>
            <a:t>Persists to revision control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entury Gothic" panose="020B0502020202020204"/>
            </a:rPr>
            <a:t>Push not pull (Puppet)</a:t>
          </a:r>
          <a:endParaRPr lang="en-US" sz="1900" kern="1200" dirty="0"/>
        </a:p>
      </dsp:txBody>
      <dsp:txXfrm>
        <a:off x="0" y="1460448"/>
        <a:ext cx="6046132" cy="1406475"/>
      </dsp:txXfrm>
    </dsp:sp>
    <dsp:sp modelId="{E66C98FF-370C-4CA7-80E8-6848BADA8D14}">
      <dsp:nvSpPr>
        <dsp:cNvPr id="0" name=""/>
        <dsp:cNvSpPr/>
      </dsp:nvSpPr>
      <dsp:spPr>
        <a:xfrm>
          <a:off x="302306" y="1180008"/>
          <a:ext cx="423229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entury Gothic" panose="020B0502020202020204"/>
            </a:rPr>
            <a:t>Ansible</a:t>
          </a:r>
          <a:endParaRPr lang="en-US" sz="1900" kern="1200" dirty="0"/>
        </a:p>
      </dsp:txBody>
      <dsp:txXfrm>
        <a:off x="329686" y="1207388"/>
        <a:ext cx="4177533" cy="506120"/>
      </dsp:txXfrm>
    </dsp:sp>
    <dsp:sp modelId="{375AAFCC-CCCA-455F-9862-A11309AC3AB7}">
      <dsp:nvSpPr>
        <dsp:cNvPr id="0" name=""/>
        <dsp:cNvSpPr/>
      </dsp:nvSpPr>
      <dsp:spPr>
        <a:xfrm>
          <a:off x="0" y="3249963"/>
          <a:ext cx="6046132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490875"/>
              <a:satOff val="38812"/>
              <a:lumOff val="-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247" tIns="395732" rIns="469247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entury Gothic" panose="020B0502020202020204"/>
            </a:rPr>
            <a:t>Infrastructure management/provisioning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entury Gothic" panose="020B0502020202020204"/>
            </a:rPr>
            <a:t>Infrastructure as code</a:t>
          </a:r>
        </a:p>
      </dsp:txBody>
      <dsp:txXfrm>
        <a:off x="0" y="3249963"/>
        <a:ext cx="6046132" cy="1107225"/>
      </dsp:txXfrm>
    </dsp:sp>
    <dsp:sp modelId="{889F8146-74E8-4E5F-8BFA-653CFB937DF5}">
      <dsp:nvSpPr>
        <dsp:cNvPr id="0" name=""/>
        <dsp:cNvSpPr/>
      </dsp:nvSpPr>
      <dsp:spPr>
        <a:xfrm>
          <a:off x="302306" y="2969524"/>
          <a:ext cx="4232293" cy="560880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entury Gothic" panose="020B0502020202020204"/>
            </a:rPr>
            <a:t>Terraform</a:t>
          </a:r>
          <a:endParaRPr lang="en-US" sz="1900" kern="1200" dirty="0"/>
        </a:p>
      </dsp:txBody>
      <dsp:txXfrm>
        <a:off x="329686" y="2996904"/>
        <a:ext cx="417753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A7C28-C309-455C-B3E2-E6F860D56211}">
      <dsp:nvSpPr>
        <dsp:cNvPr id="0" name=""/>
        <dsp:cNvSpPr/>
      </dsp:nvSpPr>
      <dsp:spPr>
        <a:xfrm>
          <a:off x="0" y="41922"/>
          <a:ext cx="2134564" cy="6403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8678" tIns="168678" rIns="168678" bIns="16867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Install</a:t>
          </a:r>
        </a:p>
      </dsp:txBody>
      <dsp:txXfrm>
        <a:off x="0" y="41922"/>
        <a:ext cx="2134564" cy="640369"/>
      </dsp:txXfrm>
    </dsp:sp>
    <dsp:sp modelId="{1D81D6ED-CE48-4D19-9E68-26700F538E73}">
      <dsp:nvSpPr>
        <dsp:cNvPr id="0" name=""/>
        <dsp:cNvSpPr/>
      </dsp:nvSpPr>
      <dsp:spPr>
        <a:xfrm>
          <a:off x="0" y="682291"/>
          <a:ext cx="2134564" cy="22358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0847" tIns="210847" rIns="210847" bIns="210847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L1B Processing Software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CSPP SDR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OPS-LRS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AAPP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BUFR conversion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GTS Headers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err="1">
              <a:latin typeface="Calibri Light" panose="020F0302020204030204"/>
            </a:rPr>
            <a:t>Etc</a:t>
          </a:r>
          <a:r>
            <a:rPr lang="en-US" sz="1300" kern="1200">
              <a:latin typeface="Calibri Light" panose="020F0302020204030204"/>
            </a:rPr>
            <a:t> ...</a:t>
          </a:r>
        </a:p>
      </dsp:txBody>
      <dsp:txXfrm>
        <a:off x="0" y="682291"/>
        <a:ext cx="2134564" cy="2235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8AC89-8C02-4CAB-862A-C7313646DB74}">
      <dsp:nvSpPr>
        <dsp:cNvPr id="0" name=""/>
        <dsp:cNvSpPr/>
      </dsp:nvSpPr>
      <dsp:spPr>
        <a:xfrm>
          <a:off x="458328" y="48929"/>
          <a:ext cx="2257239" cy="2257239"/>
        </a:xfrm>
        <a:prstGeom prst="circularArrow">
          <a:avLst>
            <a:gd name="adj1" fmla="val 5689"/>
            <a:gd name="adj2" fmla="val 340510"/>
            <a:gd name="adj3" fmla="val 12782583"/>
            <a:gd name="adj4" fmla="val 18018053"/>
            <a:gd name="adj5" fmla="val 5908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65C483-DFD7-4DCD-B5D0-7021CF05FE71}">
      <dsp:nvSpPr>
        <dsp:cNvPr id="0" name=""/>
        <dsp:cNvSpPr/>
      </dsp:nvSpPr>
      <dsp:spPr>
        <a:xfrm>
          <a:off x="856239" y="132835"/>
          <a:ext cx="1461417" cy="7307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Acquire/Decode</a:t>
          </a:r>
        </a:p>
      </dsp:txBody>
      <dsp:txXfrm>
        <a:off x="891909" y="168505"/>
        <a:ext cx="1390077" cy="659368"/>
      </dsp:txXfrm>
    </dsp:sp>
    <dsp:sp modelId="{4C7D17D5-672C-49B4-9D5D-D199B0800259}">
      <dsp:nvSpPr>
        <dsp:cNvPr id="0" name=""/>
        <dsp:cNvSpPr/>
      </dsp:nvSpPr>
      <dsp:spPr>
        <a:xfrm>
          <a:off x="1711743" y="1614612"/>
          <a:ext cx="1461417" cy="730708"/>
        </a:xfrm>
        <a:prstGeom prst="roundRect">
          <a:avLst/>
        </a:prstGeom>
        <a:gradFill rotWithShape="0">
          <a:gsLst>
            <a:gs pos="0">
              <a:schemeClr val="accent5">
                <a:hueOff val="-337983"/>
                <a:satOff val="-9047"/>
                <a:lumOff val="-3139"/>
                <a:alphaOff val="0"/>
                <a:tint val="96000"/>
                <a:lumMod val="104000"/>
              </a:schemeClr>
            </a:gs>
            <a:gs pos="100000">
              <a:schemeClr val="accent5">
                <a:hueOff val="-337983"/>
                <a:satOff val="-9047"/>
                <a:lumOff val="-3139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Process</a:t>
          </a:r>
        </a:p>
      </dsp:txBody>
      <dsp:txXfrm>
        <a:off x="1747413" y="1650282"/>
        <a:ext cx="1390077" cy="659368"/>
      </dsp:txXfrm>
    </dsp:sp>
    <dsp:sp modelId="{3A325DC2-D913-4799-ABF3-16B230CBA19B}">
      <dsp:nvSpPr>
        <dsp:cNvPr id="0" name=""/>
        <dsp:cNvSpPr/>
      </dsp:nvSpPr>
      <dsp:spPr>
        <a:xfrm>
          <a:off x="735" y="1614612"/>
          <a:ext cx="1461417" cy="730708"/>
        </a:xfrm>
        <a:prstGeom prst="roundRec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Upload</a:t>
          </a:r>
        </a:p>
      </dsp:txBody>
      <dsp:txXfrm>
        <a:off x="36405" y="1650282"/>
        <a:ext cx="1390077" cy="659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DD43C-9348-4D00-A0DE-845E383884DD}">
      <dsp:nvSpPr>
        <dsp:cNvPr id="0" name=""/>
        <dsp:cNvSpPr/>
      </dsp:nvSpPr>
      <dsp:spPr>
        <a:xfrm>
          <a:off x="0" y="562"/>
          <a:ext cx="6046132" cy="1315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9615BF-50A4-4FED-9733-BC2EA83F5AA3}">
      <dsp:nvSpPr>
        <dsp:cNvPr id="0" name=""/>
        <dsp:cNvSpPr/>
      </dsp:nvSpPr>
      <dsp:spPr>
        <a:xfrm>
          <a:off x="397981" y="296581"/>
          <a:ext cx="723602" cy="7236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947BE-BE5F-4CA2-B9BE-115BB949C2A3}">
      <dsp:nvSpPr>
        <dsp:cNvPr id="0" name=""/>
        <dsp:cNvSpPr/>
      </dsp:nvSpPr>
      <dsp:spPr>
        <a:xfrm>
          <a:off x="1519564" y="562"/>
          <a:ext cx="2720759" cy="131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9" tIns="139239" rIns="139239" bIns="13923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Acquire/Decode</a:t>
          </a:r>
        </a:p>
      </dsp:txBody>
      <dsp:txXfrm>
        <a:off x="1519564" y="562"/>
        <a:ext cx="2720759" cy="1315640"/>
      </dsp:txXfrm>
    </dsp:sp>
    <dsp:sp modelId="{31BFD12D-0D29-401F-BCD1-F93890F65116}">
      <dsp:nvSpPr>
        <dsp:cNvPr id="0" name=""/>
        <dsp:cNvSpPr/>
      </dsp:nvSpPr>
      <dsp:spPr>
        <a:xfrm>
          <a:off x="4240324" y="562"/>
          <a:ext cx="1805808" cy="131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9" tIns="139239" rIns="139239" bIns="139239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NOAA RDR</a:t>
          </a:r>
          <a:endParaRPr lang="en-US" sz="1300" kern="1200" dirty="0">
            <a:latin typeface="Calibri Light"/>
            <a:cs typeface="Calibri Light"/>
          </a:endParaRP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Calibri Light" panose="020F0302020204030204"/>
            </a:rPr>
            <a:t>MetOp</a:t>
          </a:r>
          <a:r>
            <a:rPr lang="en-US" sz="1300" kern="1200" dirty="0">
              <a:latin typeface="Calibri Light" panose="020F0302020204030204"/>
            </a:rPr>
            <a:t> CCSDS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NOAA HRPT</a:t>
          </a:r>
          <a:endParaRPr lang="en-US" sz="1300" kern="1200" dirty="0"/>
        </a:p>
      </dsp:txBody>
      <dsp:txXfrm>
        <a:off x="4240324" y="562"/>
        <a:ext cx="1805808" cy="1315640"/>
      </dsp:txXfrm>
    </dsp:sp>
    <dsp:sp modelId="{EE7D9F5B-EC47-4B3E-B180-4B3AD1B517E1}">
      <dsp:nvSpPr>
        <dsp:cNvPr id="0" name=""/>
        <dsp:cNvSpPr/>
      </dsp:nvSpPr>
      <dsp:spPr>
        <a:xfrm>
          <a:off x="0" y="1645112"/>
          <a:ext cx="6046132" cy="1315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912521-8E06-492A-9D15-425FD4FE4E66}">
      <dsp:nvSpPr>
        <dsp:cNvPr id="0" name=""/>
        <dsp:cNvSpPr/>
      </dsp:nvSpPr>
      <dsp:spPr>
        <a:xfrm>
          <a:off x="397981" y="1941131"/>
          <a:ext cx="723602" cy="7236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544CD0-79E2-4814-9A3F-5F88501E7491}">
      <dsp:nvSpPr>
        <dsp:cNvPr id="0" name=""/>
        <dsp:cNvSpPr/>
      </dsp:nvSpPr>
      <dsp:spPr>
        <a:xfrm>
          <a:off x="1519564" y="1645112"/>
          <a:ext cx="2720759" cy="131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9" tIns="139239" rIns="139239" bIns="13923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Process</a:t>
          </a:r>
        </a:p>
      </dsp:txBody>
      <dsp:txXfrm>
        <a:off x="1519564" y="1645112"/>
        <a:ext cx="2720759" cy="1315640"/>
      </dsp:txXfrm>
    </dsp:sp>
    <dsp:sp modelId="{59D51639-84DF-4984-B8D1-C0AE7E506201}">
      <dsp:nvSpPr>
        <dsp:cNvPr id="0" name=""/>
        <dsp:cNvSpPr/>
      </dsp:nvSpPr>
      <dsp:spPr>
        <a:xfrm>
          <a:off x="4240324" y="1645112"/>
          <a:ext cx="1805808" cy="131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9" tIns="139239" rIns="139239" bIns="139239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Level</a:t>
          </a:r>
          <a:r>
            <a:rPr lang="en-US" sz="1300" kern="1200" dirty="0"/>
            <a:t> 0 to Level 1B​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BUFR conversions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Compression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  <a:cs typeface="Calibri Light"/>
            </a:rPr>
            <a:t>Add GTS headers</a:t>
          </a:r>
          <a:endParaRPr lang="en-US" sz="1300" kern="1200" dirty="0">
            <a:latin typeface="Calibri Light" panose="020F0302020204030204"/>
          </a:endParaRPr>
        </a:p>
      </dsp:txBody>
      <dsp:txXfrm>
        <a:off x="4240324" y="1645112"/>
        <a:ext cx="1805808" cy="1315640"/>
      </dsp:txXfrm>
    </dsp:sp>
    <dsp:sp modelId="{D1E9DFE8-927F-4536-B954-8761CBCB3A00}">
      <dsp:nvSpPr>
        <dsp:cNvPr id="0" name=""/>
        <dsp:cNvSpPr/>
      </dsp:nvSpPr>
      <dsp:spPr>
        <a:xfrm>
          <a:off x="0" y="3289663"/>
          <a:ext cx="6046132" cy="1315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A4A056-00EF-4EE7-9E34-D7BB89FE6A1E}">
      <dsp:nvSpPr>
        <dsp:cNvPr id="0" name=""/>
        <dsp:cNvSpPr/>
      </dsp:nvSpPr>
      <dsp:spPr>
        <a:xfrm>
          <a:off x="397981" y="3585682"/>
          <a:ext cx="723602" cy="7236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F89C4D-ABAA-4F60-89E2-B1B9572502F9}">
      <dsp:nvSpPr>
        <dsp:cNvPr id="0" name=""/>
        <dsp:cNvSpPr/>
      </dsp:nvSpPr>
      <dsp:spPr>
        <a:xfrm>
          <a:off x="1519564" y="3289663"/>
          <a:ext cx="2720759" cy="131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9" tIns="139239" rIns="139239" bIns="13923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Upload</a:t>
          </a:r>
        </a:p>
      </dsp:txBody>
      <dsp:txXfrm>
        <a:off x="1519564" y="3289663"/>
        <a:ext cx="2720759" cy="1315640"/>
      </dsp:txXfrm>
    </dsp:sp>
    <dsp:sp modelId="{8CBF38DF-306B-4E43-9B0F-D61B95BF1A14}">
      <dsp:nvSpPr>
        <dsp:cNvPr id="0" name=""/>
        <dsp:cNvSpPr/>
      </dsp:nvSpPr>
      <dsp:spPr>
        <a:xfrm>
          <a:off x="4240324" y="3289663"/>
          <a:ext cx="1805808" cy="131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39" tIns="139239" rIns="139239" bIns="139239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entury Gothic" panose="020B0502020202020204"/>
              <a:cs typeface="Calibri Light"/>
            </a:rPr>
            <a:t>Regional </a:t>
          </a:r>
          <a:r>
            <a:rPr lang="en-US" sz="1300" kern="1200" dirty="0"/>
            <a:t>Network​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Automated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 Light" panose="020F0302020204030204"/>
            </a:rPr>
            <a:t>Anonymous FTP</a:t>
          </a:r>
          <a:endParaRPr lang="en-US" sz="1300" kern="1200" dirty="0"/>
        </a:p>
      </dsp:txBody>
      <dsp:txXfrm>
        <a:off x="4240324" y="3289663"/>
        <a:ext cx="1805808" cy="1315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A4A27-0730-4E61-BC7A-2626F54C7248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9EFE62-53B3-4FB5-83DF-75692CC288E6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D287C4-2E00-48EE-AF28-DDA1C9734264}">
      <dsp:nvSpPr>
        <dsp:cNvPr id="0" name=""/>
        <dsp:cNvSpPr/>
      </dsp:nvSpPr>
      <dsp:spPr>
        <a:xfrm>
          <a:off x="937002" y="1903"/>
          <a:ext cx="293112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System Requirements</a:t>
          </a:r>
          <a:endParaRPr lang="en-US" sz="1900" kern="1200">
            <a:solidFill>
              <a:srgbClr val="010000"/>
            </a:solidFill>
            <a:latin typeface="Century Gothic"/>
          </a:endParaRPr>
        </a:p>
      </dsp:txBody>
      <dsp:txXfrm>
        <a:off x="937002" y="1903"/>
        <a:ext cx="2931121" cy="811257"/>
      </dsp:txXfrm>
    </dsp:sp>
    <dsp:sp modelId="{DBE6592E-6BAB-4AD8-941F-6214A1CC7C18}">
      <dsp:nvSpPr>
        <dsp:cNvPr id="0" name=""/>
        <dsp:cNvSpPr/>
      </dsp:nvSpPr>
      <dsp:spPr>
        <a:xfrm>
          <a:off x="3868124" y="1903"/>
          <a:ext cx="264547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 Light" panose="020F0302020204030204"/>
            </a:rPr>
            <a:t>CPU cores, RAM, Disk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Operating System</a:t>
          </a:r>
        </a:p>
      </dsp:txBody>
      <dsp:txXfrm>
        <a:off x="3868124" y="1903"/>
        <a:ext cx="2645479" cy="811257"/>
      </dsp:txXfrm>
    </dsp:sp>
    <dsp:sp modelId="{6A8C839E-7712-46FC-B776-25216871158E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779DA1-7737-4E42-AF4A-A61C2D86B81C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90A59-802D-408D-BDBC-D266ACC66A38}">
      <dsp:nvSpPr>
        <dsp:cNvPr id="0" name=""/>
        <dsp:cNvSpPr/>
      </dsp:nvSpPr>
      <dsp:spPr>
        <a:xfrm>
          <a:off x="937002" y="1015975"/>
          <a:ext cx="293112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Software Logistics</a:t>
          </a:r>
        </a:p>
      </dsp:txBody>
      <dsp:txXfrm>
        <a:off x="937002" y="1015975"/>
        <a:ext cx="2931121" cy="811257"/>
      </dsp:txXfrm>
    </dsp:sp>
    <dsp:sp modelId="{04E6313B-90E9-479B-A0CE-1E92C8CB5401}">
      <dsp:nvSpPr>
        <dsp:cNvPr id="0" name=""/>
        <dsp:cNvSpPr/>
      </dsp:nvSpPr>
      <dsp:spPr>
        <a:xfrm>
          <a:off x="3868124" y="1015975"/>
          <a:ext cx="264547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 Light" panose="020F0302020204030204"/>
            </a:rPr>
            <a:t>Version Updates/Patches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Configuration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Testing</a:t>
          </a:r>
        </a:p>
      </dsp:txBody>
      <dsp:txXfrm>
        <a:off x="3868124" y="1015975"/>
        <a:ext cx="2645479" cy="811257"/>
      </dsp:txXfrm>
    </dsp:sp>
    <dsp:sp modelId="{2BDE7739-43DF-4CFD-B7BD-D7249535E879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C791CF-779A-4AAA-B248-D845A977426B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B9140-CD3F-45CD-9ECD-A0A66DCCA413}">
      <dsp:nvSpPr>
        <dsp:cNvPr id="0" name=""/>
        <dsp:cNvSpPr/>
      </dsp:nvSpPr>
      <dsp:spPr>
        <a:xfrm>
          <a:off x="937002" y="2030048"/>
          <a:ext cx="293112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Networking</a:t>
          </a:r>
        </a:p>
      </dsp:txBody>
      <dsp:txXfrm>
        <a:off x="937002" y="2030048"/>
        <a:ext cx="2931121" cy="811257"/>
      </dsp:txXfrm>
    </dsp:sp>
    <dsp:sp modelId="{0F89580C-E7D8-425C-9445-862CB0C5CBFB}">
      <dsp:nvSpPr>
        <dsp:cNvPr id="0" name=""/>
        <dsp:cNvSpPr/>
      </dsp:nvSpPr>
      <dsp:spPr>
        <a:xfrm>
          <a:off x="3868124" y="2030048"/>
          <a:ext cx="264547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Security/policy restrictions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Bandwidth</a:t>
          </a:r>
        </a:p>
      </dsp:txBody>
      <dsp:txXfrm>
        <a:off x="3868124" y="2030048"/>
        <a:ext cx="2645479" cy="811257"/>
      </dsp:txXfrm>
    </dsp:sp>
    <dsp:sp modelId="{9AC55DCD-F299-4CA5-9DE8-5D16175670C5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59AA69-A14E-40E2-8A40-E9625018B585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40F968-F816-49DE-A841-8368C0393F0D}">
      <dsp:nvSpPr>
        <dsp:cNvPr id="0" name=""/>
        <dsp:cNvSpPr/>
      </dsp:nvSpPr>
      <dsp:spPr>
        <a:xfrm>
          <a:off x="937002" y="3044120"/>
          <a:ext cx="293112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Ancillary/LUTs</a:t>
          </a:r>
        </a:p>
      </dsp:txBody>
      <dsp:txXfrm>
        <a:off x="937002" y="3044120"/>
        <a:ext cx="2931121" cy="811257"/>
      </dsp:txXfrm>
    </dsp:sp>
    <dsp:sp modelId="{1BB386E3-0F9C-4210-A785-5105CA1846C8}">
      <dsp:nvSpPr>
        <dsp:cNvPr id="0" name=""/>
        <dsp:cNvSpPr/>
      </dsp:nvSpPr>
      <dsp:spPr>
        <a:xfrm>
          <a:off x="3868124" y="3044120"/>
          <a:ext cx="264547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Updating Ancillary Cache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Keeping LUTs up to date</a:t>
          </a:r>
        </a:p>
      </dsp:txBody>
      <dsp:txXfrm>
        <a:off x="3868124" y="3044120"/>
        <a:ext cx="2645479" cy="811257"/>
      </dsp:txXfrm>
    </dsp:sp>
    <dsp:sp modelId="{1DD7FDA1-54B6-4335-92C4-CBA3641574EB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E2060F-3623-4511-A843-F2A401689CFC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34D32-BCBA-4519-B6E6-3139D84E8051}">
      <dsp:nvSpPr>
        <dsp:cNvPr id="0" name=""/>
        <dsp:cNvSpPr/>
      </dsp:nvSpPr>
      <dsp:spPr>
        <a:xfrm>
          <a:off x="937002" y="4058192"/>
          <a:ext cx="293112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Monitoring/</a:t>
          </a:r>
          <a:r>
            <a:rPr lang="en-US" sz="1900" kern="1200">
              <a:latin typeface="Calibri Light" panose="020F0302020204030204"/>
            </a:rPr>
            <a:t>Metrics/QC</a:t>
          </a:r>
          <a:endParaRPr lang="en-US" sz="1900" kern="1200"/>
        </a:p>
      </dsp:txBody>
      <dsp:txXfrm>
        <a:off x="937002" y="4058192"/>
        <a:ext cx="2931121" cy="811257"/>
      </dsp:txXfrm>
    </dsp:sp>
    <dsp:sp modelId="{C07D2C53-C1AB-41D3-B8E2-8733FE0CEE6E}">
      <dsp:nvSpPr>
        <dsp:cNvPr id="0" name=""/>
        <dsp:cNvSpPr/>
      </dsp:nvSpPr>
      <dsp:spPr>
        <a:xfrm>
          <a:off x="3868124" y="4058192"/>
          <a:ext cx="264547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 Light"/>
              <a:cs typeface="Calibri Light"/>
            </a:rPr>
            <a:t>System monitoring/metrics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Calibri Light"/>
              <a:cs typeface="Calibri Light"/>
            </a:rPr>
            <a:t>Product monitoring</a:t>
          </a:r>
        </a:p>
      </dsp:txBody>
      <dsp:txXfrm>
        <a:off x="3868124" y="4058192"/>
        <a:ext cx="2645479" cy="811257"/>
      </dsp:txXfrm>
    </dsp:sp>
    <dsp:sp modelId="{CD2CDDE7-670D-4FAF-AE37-EE358DB67EB9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BEB2DB-9832-4D4A-AC5A-904041677239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3C1DAC-4764-4801-B7D0-0AEB11C562D8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Funding Constraints</a:t>
          </a:r>
        </a:p>
      </dsp:txBody>
      <dsp:txXfrm>
        <a:off x="937002" y="5072264"/>
        <a:ext cx="5576601" cy="811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8ADCD-B6C0-44BA-AA6D-83EFED3FDEC7}">
      <dsp:nvSpPr>
        <dsp:cNvPr id="0" name=""/>
        <dsp:cNvSpPr/>
      </dsp:nvSpPr>
      <dsp:spPr>
        <a:xfrm>
          <a:off x="11346" y="53349"/>
          <a:ext cx="1032584" cy="10325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6D6E6-12C6-4163-97C0-C3904BD2359D}">
      <dsp:nvSpPr>
        <dsp:cNvPr id="0" name=""/>
        <dsp:cNvSpPr/>
      </dsp:nvSpPr>
      <dsp:spPr>
        <a:xfrm>
          <a:off x="11346" y="1227005"/>
          <a:ext cx="2950241" cy="44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Latency</a:t>
          </a:r>
          <a:r>
            <a:rPr lang="en-US" sz="2700" b="0" i="0" u="none" strike="noStrike" kern="1200" cap="none" baseline="0" noProof="0">
              <a:latin typeface="Calibri Light"/>
              <a:cs typeface="Calibri Light"/>
            </a:rPr>
            <a:t> </a:t>
          </a:r>
        </a:p>
      </dsp:txBody>
      <dsp:txXfrm>
        <a:off x="11346" y="1227005"/>
        <a:ext cx="2950241" cy="442536"/>
      </dsp:txXfrm>
    </dsp:sp>
    <dsp:sp modelId="{9C8A7647-65F9-4D0D-B8E9-48926D7F8FD4}">
      <dsp:nvSpPr>
        <dsp:cNvPr id="0" name=""/>
        <dsp:cNvSpPr/>
      </dsp:nvSpPr>
      <dsp:spPr>
        <a:xfrm>
          <a:off x="11346" y="1735156"/>
          <a:ext cx="2950241" cy="1598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Goal:</a:t>
          </a:r>
          <a:r>
            <a:rPr lang="en-US" sz="1700" kern="1200"/>
            <a:t> &lt; 20 minutes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Cutoff:</a:t>
          </a:r>
          <a:r>
            <a:rPr lang="en-US" sz="1700" kern="1200"/>
            <a:t> 30 minutes</a:t>
          </a:r>
        </a:p>
      </dsp:txBody>
      <dsp:txXfrm>
        <a:off x="11346" y="1735156"/>
        <a:ext cx="2950241" cy="1598929"/>
      </dsp:txXfrm>
    </dsp:sp>
    <dsp:sp modelId="{D6F837C6-EC2E-49BA-B5BA-388F31715D59}">
      <dsp:nvSpPr>
        <dsp:cNvPr id="0" name=""/>
        <dsp:cNvSpPr/>
      </dsp:nvSpPr>
      <dsp:spPr>
        <a:xfrm>
          <a:off x="3477879" y="53349"/>
          <a:ext cx="1032584" cy="10325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F6FC7-6567-41B8-BA5C-EA3FC04F9FFA}">
      <dsp:nvSpPr>
        <dsp:cNvPr id="0" name=""/>
        <dsp:cNvSpPr/>
      </dsp:nvSpPr>
      <dsp:spPr>
        <a:xfrm>
          <a:off x="3477879" y="1227005"/>
          <a:ext cx="2950241" cy="44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Quality</a:t>
          </a:r>
        </a:p>
      </dsp:txBody>
      <dsp:txXfrm>
        <a:off x="3477879" y="1227005"/>
        <a:ext cx="2950241" cy="442536"/>
      </dsp:txXfrm>
    </dsp:sp>
    <dsp:sp modelId="{33B9B934-2322-4C35-A5B7-DBA88B1CD607}">
      <dsp:nvSpPr>
        <dsp:cNvPr id="0" name=""/>
        <dsp:cNvSpPr/>
      </dsp:nvSpPr>
      <dsp:spPr>
        <a:xfrm>
          <a:off x="3477879" y="1735156"/>
          <a:ext cx="2950241" cy="1598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  <a:cs typeface="Calibri Light"/>
            </a:rPr>
            <a:t>Consistent with Global Data</a:t>
          </a:r>
          <a:endParaRPr lang="en-US" sz="1700" kern="1200">
            <a:latin typeface="Calibri Light" panose="020F0302020204030204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  <a:cs typeface="Calibri Light"/>
            </a:rPr>
            <a:t>Station </a:t>
          </a:r>
          <a:r>
            <a:rPr lang="en-US" sz="1700" kern="1200">
              <a:latin typeface="Calibri Light" panose="020F0302020204030204"/>
            </a:rPr>
            <a:t>Diversity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Software Diversity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Ancillary/LUTs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Calibri Light" panose="020F0302020204030204"/>
            </a:rPr>
            <a:t>Versions</a:t>
          </a:r>
          <a:endParaRPr lang="en-US" sz="1700" kern="1200"/>
        </a:p>
      </dsp:txBody>
      <dsp:txXfrm>
        <a:off x="3477879" y="1735156"/>
        <a:ext cx="2950241" cy="1598929"/>
      </dsp:txXfrm>
    </dsp:sp>
    <dsp:sp modelId="{597556B4-4B68-4733-8951-2B50E8847262}">
      <dsp:nvSpPr>
        <dsp:cNvPr id="0" name=""/>
        <dsp:cNvSpPr/>
      </dsp:nvSpPr>
      <dsp:spPr>
        <a:xfrm>
          <a:off x="6944412" y="53349"/>
          <a:ext cx="1032584" cy="10325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842BD-B15A-453A-867D-F6C2AA8332F2}">
      <dsp:nvSpPr>
        <dsp:cNvPr id="0" name=""/>
        <dsp:cNvSpPr/>
      </dsp:nvSpPr>
      <dsp:spPr>
        <a:xfrm>
          <a:off x="6944412" y="1227005"/>
          <a:ext cx="2950241" cy="442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Support</a:t>
          </a:r>
        </a:p>
      </dsp:txBody>
      <dsp:txXfrm>
        <a:off x="6944412" y="1227005"/>
        <a:ext cx="2950241" cy="442536"/>
      </dsp:txXfrm>
    </dsp:sp>
    <dsp:sp modelId="{735F9FD3-47AC-41D1-8B57-7F8B2DD7C46E}">
      <dsp:nvSpPr>
        <dsp:cNvPr id="0" name=""/>
        <dsp:cNvSpPr/>
      </dsp:nvSpPr>
      <dsp:spPr>
        <a:xfrm>
          <a:off x="6944412" y="1735156"/>
          <a:ext cx="2950241" cy="1598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Personnel availability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 Contracts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New Satellites</a:t>
          </a:r>
        </a:p>
      </dsp:txBody>
      <dsp:txXfrm>
        <a:off x="6944412" y="1735156"/>
        <a:ext cx="2950241" cy="15989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FE91E-649E-482F-A371-D540C8BDE738}">
      <dsp:nvSpPr>
        <dsp:cNvPr id="0" name=""/>
        <dsp:cNvSpPr/>
      </dsp:nvSpPr>
      <dsp:spPr>
        <a:xfrm>
          <a:off x="291807" y="181462"/>
          <a:ext cx="808132" cy="8081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CF5E6-4246-4CB6-9518-0027DA9540BF}">
      <dsp:nvSpPr>
        <dsp:cNvPr id="0" name=""/>
        <dsp:cNvSpPr/>
      </dsp:nvSpPr>
      <dsp:spPr>
        <a:xfrm>
          <a:off x="461515" y="351170"/>
          <a:ext cx="468716" cy="468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74C18-E69E-4B2E-973F-BD74B8C19B27}">
      <dsp:nvSpPr>
        <dsp:cNvPr id="0" name=""/>
        <dsp:cNvSpPr/>
      </dsp:nvSpPr>
      <dsp:spPr>
        <a:xfrm>
          <a:off x="1273110" y="181462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Reduce burden on receiving station operators</a:t>
          </a:r>
        </a:p>
      </dsp:txBody>
      <dsp:txXfrm>
        <a:off x="1273110" y="181462"/>
        <a:ext cx="1904883" cy="808132"/>
      </dsp:txXfrm>
    </dsp:sp>
    <dsp:sp modelId="{8D7BF108-E6AC-4377-A2E2-F0E315BF8618}">
      <dsp:nvSpPr>
        <dsp:cNvPr id="0" name=""/>
        <dsp:cNvSpPr/>
      </dsp:nvSpPr>
      <dsp:spPr>
        <a:xfrm>
          <a:off x="3509906" y="181462"/>
          <a:ext cx="808132" cy="8081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8E1AC-EB2E-4077-B4F5-0FFE982A6DBB}">
      <dsp:nvSpPr>
        <dsp:cNvPr id="0" name=""/>
        <dsp:cNvSpPr/>
      </dsp:nvSpPr>
      <dsp:spPr>
        <a:xfrm>
          <a:off x="3679614" y="351170"/>
          <a:ext cx="468716" cy="468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EDC4C-7AD0-44C2-A622-C96D486419FE}">
      <dsp:nvSpPr>
        <dsp:cNvPr id="0" name=""/>
        <dsp:cNvSpPr/>
      </dsp:nvSpPr>
      <dsp:spPr>
        <a:xfrm>
          <a:off x="4491210" y="181462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 reliability/uptime</a:t>
          </a:r>
        </a:p>
      </dsp:txBody>
      <dsp:txXfrm>
        <a:off x="4491210" y="181462"/>
        <a:ext cx="1904883" cy="808132"/>
      </dsp:txXfrm>
    </dsp:sp>
    <dsp:sp modelId="{7F132C04-CB9B-4550-A6D8-95C4F9E1256B}">
      <dsp:nvSpPr>
        <dsp:cNvPr id="0" name=""/>
        <dsp:cNvSpPr/>
      </dsp:nvSpPr>
      <dsp:spPr>
        <a:xfrm>
          <a:off x="6728005" y="181462"/>
          <a:ext cx="808132" cy="8081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DDF0C-5246-41E3-9C8D-5A22B936E8CD}">
      <dsp:nvSpPr>
        <dsp:cNvPr id="0" name=""/>
        <dsp:cNvSpPr/>
      </dsp:nvSpPr>
      <dsp:spPr>
        <a:xfrm>
          <a:off x="6897713" y="351170"/>
          <a:ext cx="468716" cy="468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C302B-8E0A-4384-A503-94F14C5AC3CB}">
      <dsp:nvSpPr>
        <dsp:cNvPr id="0" name=""/>
        <dsp:cNvSpPr/>
      </dsp:nvSpPr>
      <dsp:spPr>
        <a:xfrm>
          <a:off x="7709309" y="181462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Scalability</a:t>
          </a:r>
        </a:p>
      </dsp:txBody>
      <dsp:txXfrm>
        <a:off x="7709309" y="181462"/>
        <a:ext cx="1904883" cy="808132"/>
      </dsp:txXfrm>
    </dsp:sp>
    <dsp:sp modelId="{45969857-6F30-434D-8166-51D40391545F}">
      <dsp:nvSpPr>
        <dsp:cNvPr id="0" name=""/>
        <dsp:cNvSpPr/>
      </dsp:nvSpPr>
      <dsp:spPr>
        <a:xfrm>
          <a:off x="291807" y="1394971"/>
          <a:ext cx="808132" cy="8081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2594F-BE1D-40D5-9AB1-89993B13D1AB}">
      <dsp:nvSpPr>
        <dsp:cNvPr id="0" name=""/>
        <dsp:cNvSpPr/>
      </dsp:nvSpPr>
      <dsp:spPr>
        <a:xfrm>
          <a:off x="461515" y="1564678"/>
          <a:ext cx="468716" cy="468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BB6E3-4BB9-4EFD-9608-5B102304C7B1}">
      <dsp:nvSpPr>
        <dsp:cNvPr id="0" name=""/>
        <dsp:cNvSpPr/>
      </dsp:nvSpPr>
      <dsp:spPr>
        <a:xfrm>
          <a:off x="1273110" y="1394971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Reproducible deployment</a:t>
          </a:r>
        </a:p>
      </dsp:txBody>
      <dsp:txXfrm>
        <a:off x="1273110" y="1394971"/>
        <a:ext cx="1904883" cy="808132"/>
      </dsp:txXfrm>
    </dsp:sp>
    <dsp:sp modelId="{DC788D2A-1E37-48D0-A41A-85D79913B816}">
      <dsp:nvSpPr>
        <dsp:cNvPr id="0" name=""/>
        <dsp:cNvSpPr/>
      </dsp:nvSpPr>
      <dsp:spPr>
        <a:xfrm>
          <a:off x="3509906" y="1394971"/>
          <a:ext cx="808132" cy="808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A47D2-EE57-4682-9BD8-5A9444F7CEBF}">
      <dsp:nvSpPr>
        <dsp:cNvPr id="0" name=""/>
        <dsp:cNvSpPr/>
      </dsp:nvSpPr>
      <dsp:spPr>
        <a:xfrm>
          <a:off x="3679614" y="1564678"/>
          <a:ext cx="468716" cy="468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5D068-9067-41D1-BFB4-D2D2569318BA}">
      <dsp:nvSpPr>
        <dsp:cNvPr id="0" name=""/>
        <dsp:cNvSpPr/>
      </dsp:nvSpPr>
      <dsp:spPr>
        <a:xfrm>
          <a:off x="4491210" y="1394971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Product/software transparency </a:t>
          </a:r>
        </a:p>
      </dsp:txBody>
      <dsp:txXfrm>
        <a:off x="4491210" y="1394971"/>
        <a:ext cx="1904883" cy="808132"/>
      </dsp:txXfrm>
    </dsp:sp>
    <dsp:sp modelId="{A47FDD34-52C5-4541-B783-F263D1B4D83A}">
      <dsp:nvSpPr>
        <dsp:cNvPr id="0" name=""/>
        <dsp:cNvSpPr/>
      </dsp:nvSpPr>
      <dsp:spPr>
        <a:xfrm>
          <a:off x="6728005" y="1394971"/>
          <a:ext cx="808132" cy="8081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8E6EF-21C8-438D-90B7-4FB3ED68034B}">
      <dsp:nvSpPr>
        <dsp:cNvPr id="0" name=""/>
        <dsp:cNvSpPr/>
      </dsp:nvSpPr>
      <dsp:spPr>
        <a:xfrm>
          <a:off x="6897713" y="1564678"/>
          <a:ext cx="468716" cy="468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97FB3-1F33-423D-8735-6F3470538161}">
      <dsp:nvSpPr>
        <dsp:cNvPr id="0" name=""/>
        <dsp:cNvSpPr/>
      </dsp:nvSpPr>
      <dsp:spPr>
        <a:xfrm>
          <a:off x="7709309" y="1394971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Maintain Latency</a:t>
          </a:r>
        </a:p>
      </dsp:txBody>
      <dsp:txXfrm>
        <a:off x="7709309" y="1394971"/>
        <a:ext cx="1904883" cy="8081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29FA5-483F-427E-855C-D28CF92A807D}">
      <dsp:nvSpPr>
        <dsp:cNvPr id="0" name=""/>
        <dsp:cNvSpPr/>
      </dsp:nvSpPr>
      <dsp:spPr>
        <a:xfrm>
          <a:off x="48" y="36682"/>
          <a:ext cx="4628926" cy="662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Centralize processing</a:t>
          </a:r>
        </a:p>
      </dsp:txBody>
      <dsp:txXfrm>
        <a:off x="48" y="36682"/>
        <a:ext cx="4628926" cy="662400"/>
      </dsp:txXfrm>
    </dsp:sp>
    <dsp:sp modelId="{7302B2A0-8B02-4E1E-B3EB-441B0FE810FA}">
      <dsp:nvSpPr>
        <dsp:cNvPr id="0" name=""/>
        <dsp:cNvSpPr/>
      </dsp:nvSpPr>
      <dsp:spPr>
        <a:xfrm>
          <a:off x="48" y="699082"/>
          <a:ext cx="4628926" cy="26516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Does everyone really need to solve the same problem?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Client uploads level 0 or raw data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Use existing, vendor provided, automatic upload capabilities</a:t>
          </a:r>
        </a:p>
      </dsp:txBody>
      <dsp:txXfrm>
        <a:off x="48" y="699082"/>
        <a:ext cx="4628926" cy="2651670"/>
      </dsp:txXfrm>
    </dsp:sp>
    <dsp:sp modelId="{B92BA6DD-8B4B-42B5-8601-F237D71EFABD}">
      <dsp:nvSpPr>
        <dsp:cNvPr id="0" name=""/>
        <dsp:cNvSpPr/>
      </dsp:nvSpPr>
      <dsp:spPr>
        <a:xfrm>
          <a:off x="5277024" y="36682"/>
          <a:ext cx="4628926" cy="662400"/>
        </a:xfrm>
        <a:prstGeom prst="rect">
          <a:avLst/>
        </a:prstGeom>
        <a:solidFill>
          <a:schemeClr val="accent5">
            <a:hueOff val="-675965"/>
            <a:satOff val="-18095"/>
            <a:lumOff val="-6277"/>
            <a:alphaOff val="0"/>
          </a:schemeClr>
        </a:solidFill>
        <a:ln w="19050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Tooling</a:t>
          </a:r>
        </a:p>
      </dsp:txBody>
      <dsp:txXfrm>
        <a:off x="5277024" y="36682"/>
        <a:ext cx="4628926" cy="662400"/>
      </dsp:txXfrm>
    </dsp:sp>
    <dsp:sp modelId="{312FA10C-ECE2-4EBB-BDCE-8BFAF3C709C2}">
      <dsp:nvSpPr>
        <dsp:cNvPr id="0" name=""/>
        <dsp:cNvSpPr/>
      </dsp:nvSpPr>
      <dsp:spPr>
        <a:xfrm>
          <a:off x="5277024" y="699082"/>
          <a:ext cx="4628926" cy="2651670"/>
        </a:xfrm>
        <a:prstGeom prst="rect">
          <a:avLst/>
        </a:prstGeom>
        <a:solidFill>
          <a:schemeClr val="accent5">
            <a:tint val="40000"/>
            <a:alpha val="90000"/>
            <a:hueOff val="-682488"/>
            <a:satOff val="-23066"/>
            <a:lumOff val="-1891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682488"/>
              <a:satOff val="-23066"/>
              <a:lumOff val="-18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Bandwidth reduction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hrptprune/compression, ccsdsprune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Easter island receiving station</a:t>
          </a:r>
        </a:p>
      </dsp:txBody>
      <dsp:txXfrm>
        <a:off x="5277024" y="699082"/>
        <a:ext cx="4628926" cy="26516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54447-BB80-4ED5-B4DC-47B5E944E0F1}">
      <dsp:nvSpPr>
        <dsp:cNvPr id="0" name=""/>
        <dsp:cNvSpPr/>
      </dsp:nvSpPr>
      <dsp:spPr>
        <a:xfrm>
          <a:off x="1082724" y="2811"/>
          <a:ext cx="2406550" cy="14439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2"/>
              </a:solidFill>
            </a:rPr>
            <a:t>Core Services</a:t>
          </a:r>
          <a:endParaRPr lang="en-US" sz="1900" kern="1200" dirty="0">
            <a:solidFill>
              <a:schemeClr val="bg2"/>
            </a:solidFill>
            <a:latin typeface="Century Gothic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bg2"/>
              </a:solidFill>
            </a:rPr>
            <a:t>Ingest System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bg2"/>
              </a:solidFill>
            </a:rPr>
            <a:t>Listing/Client Notification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bg2"/>
              </a:solidFill>
            </a:rPr>
            <a:t>API/Metadata Services</a:t>
          </a:r>
        </a:p>
      </dsp:txBody>
      <dsp:txXfrm>
        <a:off x="1082724" y="2811"/>
        <a:ext cx="2406550" cy="1443930"/>
      </dsp:txXfrm>
    </dsp:sp>
    <dsp:sp modelId="{A48460EB-E1AD-4886-9EE8-0AC2CC6078D9}">
      <dsp:nvSpPr>
        <dsp:cNvPr id="0" name=""/>
        <dsp:cNvSpPr/>
      </dsp:nvSpPr>
      <dsp:spPr>
        <a:xfrm>
          <a:off x="1082724" y="1687397"/>
          <a:ext cx="2406550" cy="1443930"/>
        </a:xfrm>
        <a:prstGeom prst="rect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254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2"/>
              </a:solidFill>
            </a:rPr>
            <a:t>Processing System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bg2"/>
              </a:solidFill>
              <a:latin typeface="Century Gothic" panose="020B0502020202020204"/>
            </a:rPr>
            <a:t>DBPS</a:t>
          </a:r>
          <a:endParaRPr lang="en-US" sz="1500" kern="1200" dirty="0">
            <a:solidFill>
              <a:schemeClr val="bg2"/>
            </a:solidFill>
          </a:endParaRPr>
        </a:p>
      </dsp:txBody>
      <dsp:txXfrm>
        <a:off x="1082724" y="1687397"/>
        <a:ext cx="2406550" cy="1443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430AE-71F8-4109-AC78-C07003D96293}" type="datetimeFigureOut">
              <a:rPr lang="en-US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6748C-14D4-408A-B8B7-7C7669EBC63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7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7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Composable</a:t>
            </a:r>
          </a:p>
          <a:p>
            <a:pPr lvl="1">
              <a:buFont typeface="Arial"/>
              <a:buChar char="•"/>
            </a:pPr>
            <a:r>
              <a:rPr lang="en-US" dirty="0"/>
              <a:t>By processing task</a:t>
            </a:r>
          </a:p>
          <a:p>
            <a:pPr lvl="1">
              <a:buFont typeface="Arial"/>
              <a:buChar char="•"/>
            </a:pPr>
            <a:r>
              <a:rPr lang="en-US" dirty="0"/>
              <a:t>By satellite/sensor</a:t>
            </a:r>
          </a:p>
          <a:p>
            <a:pPr lvl="1">
              <a:buFont typeface="Arial"/>
              <a:buChar char="•"/>
            </a:pPr>
            <a:endParaRPr lang="en-US"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>
                <a:cs typeface="Calibri"/>
              </a:rPr>
              <a:t>The software</a:t>
            </a:r>
          </a:p>
          <a:p>
            <a:pPr lvl="1">
              <a:buFont typeface="Arial"/>
              <a:buChar char="•"/>
            </a:pPr>
            <a:r>
              <a:rPr lang="en-US" dirty="0">
                <a:cs typeface="Calibri"/>
              </a:rPr>
              <a:t>CSPP SDR, GTS headers, etc...</a:t>
            </a:r>
          </a:p>
          <a:p>
            <a:pPr>
              <a:buFont typeface="Arial"/>
              <a:buChar char="•"/>
            </a:pPr>
            <a:r>
              <a:rPr lang="en-US" dirty="0">
                <a:cs typeface="Calibri"/>
              </a:rPr>
              <a:t>Update / track job status</a:t>
            </a:r>
          </a:p>
          <a:p>
            <a:pPr>
              <a:buFont typeface="Arial"/>
              <a:buChar char="•"/>
            </a:pPr>
            <a:r>
              <a:rPr lang="en-US" dirty="0">
                <a:cs typeface="Calibri"/>
              </a:rPr>
              <a:t>What they do, not how you can use them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alpha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Adding a receiving station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Larger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System requirements</a:t>
            </a:r>
            <a:endParaRPr lang="en-US"/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Number of CPU cores</a:t>
            </a:r>
            <a:endParaRPr lang="en-US"/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RAM requirements</a:t>
            </a:r>
            <a:endParaRPr lang="en-US"/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Disk</a:t>
            </a:r>
            <a:endParaRPr lang="en-US"/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Operating System</a:t>
            </a:r>
            <a:endParaRPr lang="en-US" cap="small">
              <a:cs typeface="Calibri"/>
            </a:endParaRPr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CSPP SDR -- RAM: 48G, Disk 100GB, CentOS &gt;= 6.9</a:t>
            </a:r>
            <a:endParaRPr lang="en-US" cap="small">
              <a:cs typeface="Calibri" panose="020F0502020204030204"/>
            </a:endParaRPr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Software logistics</a:t>
            </a:r>
            <a:endParaRPr lang="en-US"/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Keeping software up to date</a:t>
            </a:r>
            <a:endParaRPr lang="en-US"/>
          </a:p>
          <a:p>
            <a:pPr marL="1085850" lvl="2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Patches</a:t>
            </a:r>
            <a:endParaRPr lang="en-US"/>
          </a:p>
          <a:p>
            <a:pPr marL="1085850" lvl="2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Major version updates</a:t>
            </a:r>
            <a:endParaRPr lang="en-US"/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Configuration</a:t>
            </a:r>
            <a:endParaRPr lang="en-US"/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Testing</a:t>
            </a:r>
            <a:endParaRPr lang="en-US"/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Networking</a:t>
            </a:r>
            <a:endParaRPr lang="en-US"/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Security/policy restrictions</a:t>
            </a:r>
            <a:endParaRPr lang="en-US"/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Bandwidth</a:t>
            </a:r>
            <a:endParaRPr lang="en-US"/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Keeping ancillary/LUTs up to date</a:t>
            </a:r>
            <a:endParaRPr lang="en-US"/>
          </a:p>
          <a:p>
            <a:pPr marL="62865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Ties back into networking</a:t>
            </a:r>
            <a:endParaRPr lang="en-US"/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Monitoring/QC</a:t>
            </a:r>
            <a:endParaRPr lang="en-US"/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cap="small"/>
              <a:t>Funding restraints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4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66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Creds for Liam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More readable </a:t>
            </a:r>
          </a:p>
          <a:p>
            <a:r>
              <a:rPr lang="en-US">
                <a:cs typeface="Calibri"/>
              </a:rPr>
              <a:t>Make it clear this is the legacy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4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Core</a:t>
            </a:r>
          </a:p>
          <a:p>
            <a:pPr lvl="1">
              <a:buFont typeface="Arial"/>
              <a:buChar char="•"/>
            </a:pPr>
            <a:r>
              <a:rPr lang="en-US" dirty="0"/>
              <a:t>Processing API</a:t>
            </a:r>
            <a:endParaRPr lang="en-US" dirty="0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dirty="0"/>
              <a:t>Metadata DB</a:t>
            </a:r>
            <a:endParaRPr lang="en-US" dirty="0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dirty="0"/>
              <a:t>Metrics</a:t>
            </a:r>
            <a:endParaRPr lang="en-US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dirty="0"/>
              <a:t>Monitoring</a:t>
            </a:r>
            <a:endParaRPr lang="en-US" dirty="0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dirty="0"/>
              <a:t>Alerts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File Depot</a:t>
            </a:r>
            <a:endParaRPr lang="en-US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dirty="0"/>
              <a:t>Data Ingress</a:t>
            </a:r>
            <a:endParaRPr lang="en-US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dirty="0"/>
              <a:t>Secure Upload</a:t>
            </a:r>
            <a:endParaRPr lang="en-US">
              <a:cs typeface="Calibri"/>
            </a:endParaRPr>
          </a:p>
          <a:p>
            <a:pPr lvl="2">
              <a:buFont typeface="Arial"/>
              <a:buChar char="•"/>
            </a:pPr>
            <a:r>
              <a:rPr lang="en-US" dirty="0"/>
              <a:t>SFTP, HTTPS</a:t>
            </a:r>
            <a:endParaRPr lang="en-US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dirty="0"/>
              <a:t>Insecure Upload</a:t>
            </a:r>
            <a:endParaRPr lang="en-US">
              <a:cs typeface="Calibri"/>
            </a:endParaRPr>
          </a:p>
          <a:p>
            <a:pPr lvl="2">
              <a:buFont typeface="Arial"/>
              <a:buChar char="•"/>
            </a:pPr>
            <a:r>
              <a:rPr lang="en-US" dirty="0"/>
              <a:t>FTP</a:t>
            </a:r>
            <a:endParaRPr lang="en-US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dirty="0"/>
              <a:t>Virus Scanning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Processing Node</a:t>
            </a:r>
            <a:endParaRPr lang="en-US">
              <a:cs typeface="Calibri"/>
            </a:endParaRPr>
          </a:p>
          <a:p>
            <a:pPr lvl="1">
              <a:buFont typeface="Arial"/>
              <a:buChar char="•"/>
            </a:pPr>
            <a:r>
              <a:rPr lang="en-US" dirty="0"/>
              <a:t>Scale Horizontally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/>
              <a:t>Mangement</a:t>
            </a:r>
            <a:endParaRPr lang="en-US" err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What is the technology providing</a:t>
            </a:r>
          </a:p>
          <a:p>
            <a:r>
              <a:rPr lang="en-US" dirty="0">
                <a:cs typeface="Calibri"/>
              </a:rPr>
              <a:t>2/3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748C-14D4-408A-B8B7-7C7669EBC63B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0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8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3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1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4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4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5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4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89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58.sv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ssec.wisc.edu/brucef/hrptprune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hyperlink" Target="https://gitlab.ssec.wisc.edu/brucef/ccsds-g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91163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Cloud-based Sounder and Microwave Instrument Data Processing Infrastructure for </a:t>
            </a:r>
            <a:r>
              <a:rPr lang="en-US" err="1">
                <a:cs typeface="Calibri Light"/>
              </a:rPr>
              <a:t>DBNet</a:t>
            </a:r>
            <a:endParaRPr lang="en-US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88729"/>
            <a:ext cx="9144000" cy="4316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CSPP User's Group Meeting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498E2-F686-47FA-9203-1EBC66ECDE4C}"/>
              </a:ext>
            </a:extLst>
          </p:cNvPr>
          <p:cNvSpPr txBox="1"/>
          <p:nvPr/>
        </p:nvSpPr>
        <p:spPr>
          <a:xfrm>
            <a:off x="3401010" y="5093252"/>
            <a:ext cx="538089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Bruce Flynn/Liam Gumley</a:t>
            </a:r>
          </a:p>
          <a:p>
            <a:pPr algn="ctr"/>
            <a:r>
              <a:rPr lang="en-US" sz="1400">
                <a:cs typeface="Calibri"/>
              </a:rPr>
              <a:t>UW Space Science and Engineering Center</a:t>
            </a:r>
          </a:p>
          <a:p>
            <a:pPr algn="ctr"/>
            <a:r>
              <a:rPr lang="en-US" sz="1400">
                <a:cs typeface="Calibri"/>
              </a:rPr>
              <a:t>brucef@ssec.wisc.edu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529A-12B7-408C-82DC-E35B9D61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82757"/>
          </a:xfrm>
        </p:spPr>
        <p:txBody>
          <a:bodyPr>
            <a:normAutofit/>
          </a:bodyPr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Background: DbRTN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A06A-D8EE-4CE8-9A66-4B8BC944C2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15200" y="2667000"/>
            <a:ext cx="4876800" cy="31242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buFont typeface="Arial,Sans-Serif"/>
            </a:pPr>
            <a:endParaRPr lang="en-US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>
              <a:buFont typeface="Arial,Sans-Serif"/>
            </a:pP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8E66D64A-2C3A-43F9-A605-8269CFEF2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010142"/>
              </p:ext>
            </p:extLst>
          </p:nvPr>
        </p:nvGraphicFramePr>
        <p:xfrm>
          <a:off x="6818244" y="2759766"/>
          <a:ext cx="4572000" cy="313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9AE1CE8F-B9EA-4ACF-BE87-55DA8B821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784404"/>
              </p:ext>
            </p:extLst>
          </p:nvPr>
        </p:nvGraphicFramePr>
        <p:xfrm>
          <a:off x="1088405" y="2468216"/>
          <a:ext cx="5267737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27" name="TextBox 726">
            <a:extLst>
              <a:ext uri="{FF2B5EF4-FFF2-40B4-BE49-F238E27FC236}">
                <a16:creationId xmlns:a16="http://schemas.microsoft.com/office/drawing/2014/main" id="{9B313605-95A4-45D8-B925-1909C78EEFCA}"/>
              </a:ext>
            </a:extLst>
          </p:cNvPr>
          <p:cNvSpPr txBox="1"/>
          <p:nvPr/>
        </p:nvSpPr>
        <p:spPr>
          <a:xfrm>
            <a:off x="1143325" y="1669923"/>
            <a:ext cx="91726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DBNet</a:t>
            </a:r>
            <a:r>
              <a:rPr lang="en-US" dirty="0">
                <a:solidFill>
                  <a:schemeClr val="tx2"/>
                </a:solidFill>
              </a:rPr>
              <a:t> Cloud Service is based on work done on the existing NOAA </a:t>
            </a:r>
            <a:r>
              <a:rPr lang="en-US" dirty="0" err="1">
                <a:solidFill>
                  <a:schemeClr val="tx2"/>
                </a:solidFill>
              </a:rPr>
              <a:t>DbRTN</a:t>
            </a:r>
            <a:r>
              <a:rPr lang="en-US" dirty="0">
                <a:solidFill>
                  <a:schemeClr val="tx2"/>
                </a:solidFill>
              </a:rPr>
              <a:t> project.</a:t>
            </a:r>
          </a:p>
        </p:txBody>
      </p:sp>
    </p:spTree>
    <p:extLst>
      <p:ext uri="{BB962C8B-B14F-4D97-AF65-F5344CB8AC3E}">
        <p14:creationId xmlns:p14="http://schemas.microsoft.com/office/powerpoint/2010/main" val="119583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C8A7-D109-4636-B45C-941FD374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234" y="2482524"/>
            <a:ext cx="3693394" cy="1892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DBNet</a:t>
            </a:r>
            <a:r>
              <a:rPr lang="en-US" sz="36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Cloud Service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72142-94D6-400E-B188-309B101D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27259A-B804-4AD2-9BC6-66F7BB2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B4E8A7-8505-4752-9B81-C739116C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5" name="Diagram 3">
            <a:extLst>
              <a:ext uri="{FF2B5EF4-FFF2-40B4-BE49-F238E27FC236}">
                <a16:creationId xmlns:a16="http://schemas.microsoft.com/office/drawing/2014/main" id="{E3142F56-D4E5-4A68-BD51-00D8E5447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179422"/>
              </p:ext>
            </p:extLst>
          </p:nvPr>
        </p:nvGraphicFramePr>
        <p:xfrm>
          <a:off x="643467" y="1590997"/>
          <a:ext cx="6243992" cy="449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BCA26E49-EDB7-4753-82CE-30EB62B41615}"/>
              </a:ext>
            </a:extLst>
          </p:cNvPr>
          <p:cNvSpPr txBox="1"/>
          <p:nvPr/>
        </p:nvSpPr>
        <p:spPr>
          <a:xfrm>
            <a:off x="572969" y="815632"/>
            <a:ext cx="60421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Core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1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9577-3D24-4222-991D-D2585197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31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Core Services</a:t>
            </a:r>
            <a:endParaRPr lang="en-US" sz="3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E3D1AE-F44B-419C-B7FC-AF0B6B192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731329"/>
              </p:ext>
            </p:extLst>
          </p:nvPr>
        </p:nvGraphicFramePr>
        <p:xfrm>
          <a:off x="5101468" y="841033"/>
          <a:ext cx="6046133" cy="517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25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9577-3D24-4222-991D-D2585197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br>
              <a:rPr lang="en-US" sz="31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1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File Depot</a:t>
            </a:r>
            <a:endParaRPr lang="en-US" sz="3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2E3D1AE-F44B-419C-B7FC-AF0B6B192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776280"/>
              </p:ext>
            </p:extLst>
          </p:nvPr>
        </p:nvGraphicFramePr>
        <p:xfrm>
          <a:off x="5098336" y="620835"/>
          <a:ext cx="6053459" cy="3089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4" name="Rectangle 693">
            <a:extLst>
              <a:ext uri="{FF2B5EF4-FFF2-40B4-BE49-F238E27FC236}">
                <a16:creationId xmlns:a16="http://schemas.microsoft.com/office/drawing/2014/main" id="{B590CDA1-D6A2-42C7-8551-3C847A46D13C}"/>
              </a:ext>
            </a:extLst>
          </p:cNvPr>
          <p:cNvSpPr/>
          <p:nvPr/>
        </p:nvSpPr>
        <p:spPr>
          <a:xfrm>
            <a:off x="7214088" y="5272452"/>
            <a:ext cx="1414095" cy="4909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Incoming</a:t>
            </a:r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id="{0FCEBF27-DD30-4A18-97D1-A967A3226917}"/>
              </a:ext>
            </a:extLst>
          </p:cNvPr>
          <p:cNvSpPr/>
          <p:nvPr/>
        </p:nvSpPr>
        <p:spPr>
          <a:xfrm>
            <a:off x="9338895" y="4268663"/>
            <a:ext cx="1817075" cy="49090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i="1">
                <a:solidFill>
                  <a:schemeClr val="tx1">
                    <a:lumMod val="85000"/>
                  </a:schemeClr>
                </a:solidFill>
              </a:rPr>
              <a:t>Quarantine</a:t>
            </a:r>
            <a:endParaRPr lang="en-US"/>
          </a:p>
        </p:txBody>
      </p:sp>
      <p:sp>
        <p:nvSpPr>
          <p:cNvPr id="703" name="Rectangle 702">
            <a:extLst>
              <a:ext uri="{FF2B5EF4-FFF2-40B4-BE49-F238E27FC236}">
                <a16:creationId xmlns:a16="http://schemas.microsoft.com/office/drawing/2014/main" id="{6AE16FDE-9B92-4E20-8EB7-F81E272268BD}"/>
              </a:ext>
            </a:extLst>
          </p:cNvPr>
          <p:cNvSpPr/>
          <p:nvPr/>
        </p:nvSpPr>
        <p:spPr>
          <a:xfrm>
            <a:off x="9575587" y="5159898"/>
            <a:ext cx="1919617" cy="6689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/>
              <a:t>Available for processing</a:t>
            </a:r>
          </a:p>
        </p:txBody>
      </p:sp>
      <p:sp>
        <p:nvSpPr>
          <p:cNvPr id="704" name="Arrow: Bent 703">
            <a:extLst>
              <a:ext uri="{FF2B5EF4-FFF2-40B4-BE49-F238E27FC236}">
                <a16:creationId xmlns:a16="http://schemas.microsoft.com/office/drawing/2014/main" id="{2463388D-BA49-4644-93D9-D541DD79C319}"/>
              </a:ext>
            </a:extLst>
          </p:cNvPr>
          <p:cNvSpPr/>
          <p:nvPr/>
        </p:nvSpPr>
        <p:spPr>
          <a:xfrm>
            <a:off x="8396390" y="4324495"/>
            <a:ext cx="813288" cy="835269"/>
          </a:xfrm>
          <a:prstGeom prst="ben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5" name="Arrow: Right 704">
            <a:extLst>
              <a:ext uri="{FF2B5EF4-FFF2-40B4-BE49-F238E27FC236}">
                <a16:creationId xmlns:a16="http://schemas.microsoft.com/office/drawing/2014/main" id="{DF01B951-3524-4D7E-8C2C-9AE09B74AAE1}"/>
              </a:ext>
            </a:extLst>
          </p:cNvPr>
          <p:cNvSpPr/>
          <p:nvPr/>
        </p:nvSpPr>
        <p:spPr>
          <a:xfrm>
            <a:off x="8757371" y="5274857"/>
            <a:ext cx="710138" cy="49020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Arrow: Right 705">
            <a:extLst>
              <a:ext uri="{FF2B5EF4-FFF2-40B4-BE49-F238E27FC236}">
                <a16:creationId xmlns:a16="http://schemas.microsoft.com/office/drawing/2014/main" id="{C0096505-4552-4122-97A9-8F3A216C6A17}"/>
              </a:ext>
            </a:extLst>
          </p:cNvPr>
          <p:cNvSpPr/>
          <p:nvPr/>
        </p:nvSpPr>
        <p:spPr>
          <a:xfrm>
            <a:off x="6595927" y="5274857"/>
            <a:ext cx="490904" cy="48357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" name="Graphic 808" descr="Satellite dish">
            <a:extLst>
              <a:ext uri="{FF2B5EF4-FFF2-40B4-BE49-F238E27FC236}">
                <a16:creationId xmlns:a16="http://schemas.microsoft.com/office/drawing/2014/main" id="{65A5C158-0BFC-409A-A43D-8E60009FF2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46096" y="5328890"/>
            <a:ext cx="656968" cy="656968"/>
          </a:xfrm>
          <a:prstGeom prst="rect">
            <a:avLst/>
          </a:prstGeom>
        </p:spPr>
      </p:pic>
      <p:sp>
        <p:nvSpPr>
          <p:cNvPr id="28" name="Cloud 27">
            <a:extLst>
              <a:ext uri="{FF2B5EF4-FFF2-40B4-BE49-F238E27FC236}">
                <a16:creationId xmlns:a16="http://schemas.microsoft.com/office/drawing/2014/main" id="{700E663E-306F-4E4C-B9F1-AC556A08F896}"/>
              </a:ext>
            </a:extLst>
          </p:cNvPr>
          <p:cNvSpPr/>
          <p:nvPr/>
        </p:nvSpPr>
        <p:spPr>
          <a:xfrm>
            <a:off x="5301761" y="5177204"/>
            <a:ext cx="1201615" cy="76932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accent1"/>
                </a:solidFill>
              </a:rPr>
              <a:t>SFTP, HTTPS, FTP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7B390E-D9FD-41B1-A18B-9C761C89E1E2}"/>
              </a:ext>
            </a:extLst>
          </p:cNvPr>
          <p:cNvCxnSpPr/>
          <p:nvPr/>
        </p:nvCxnSpPr>
        <p:spPr>
          <a:xfrm>
            <a:off x="5825636" y="4843827"/>
            <a:ext cx="5862" cy="26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E0BC8C-4217-4B80-B981-7DA2A1603EE8}"/>
              </a:ext>
            </a:extLst>
          </p:cNvPr>
          <p:cNvCxnSpPr>
            <a:cxnSpLocks/>
          </p:cNvCxnSpPr>
          <p:nvPr/>
        </p:nvCxnSpPr>
        <p:spPr>
          <a:xfrm>
            <a:off x="5122252" y="5012345"/>
            <a:ext cx="218341" cy="21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6DE21D6-D85E-4E82-8A4C-2CD3898E2DBF}"/>
              </a:ext>
            </a:extLst>
          </p:cNvPr>
          <p:cNvCxnSpPr>
            <a:cxnSpLocks/>
          </p:cNvCxnSpPr>
          <p:nvPr/>
        </p:nvCxnSpPr>
        <p:spPr>
          <a:xfrm>
            <a:off x="5041655" y="5657114"/>
            <a:ext cx="211015" cy="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6" name="Graphic 808" descr="Satellite dish">
            <a:extLst>
              <a:ext uri="{FF2B5EF4-FFF2-40B4-BE49-F238E27FC236}">
                <a16:creationId xmlns:a16="http://schemas.microsoft.com/office/drawing/2014/main" id="{04B5D5E6-61BB-4CF5-A2CC-8A3AF33E25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5999" y="4500947"/>
            <a:ext cx="656968" cy="656968"/>
          </a:xfrm>
          <a:prstGeom prst="rect">
            <a:avLst/>
          </a:prstGeom>
        </p:spPr>
      </p:pic>
      <p:pic>
        <p:nvPicPr>
          <p:cNvPr id="317" name="Graphic 808" descr="Satellite dish">
            <a:extLst>
              <a:ext uri="{FF2B5EF4-FFF2-40B4-BE49-F238E27FC236}">
                <a16:creationId xmlns:a16="http://schemas.microsoft.com/office/drawing/2014/main" id="{2BBC1ECB-7764-4143-9D87-1B59187952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1268" y="4229850"/>
            <a:ext cx="656968" cy="656968"/>
          </a:xfrm>
          <a:prstGeom prst="rect">
            <a:avLst/>
          </a:prstGeom>
        </p:spPr>
      </p:pic>
      <p:pic>
        <p:nvPicPr>
          <p:cNvPr id="15" name="Graphic 15" descr="No sign">
            <a:extLst>
              <a:ext uri="{FF2B5EF4-FFF2-40B4-BE49-F238E27FC236}">
                <a16:creationId xmlns:a16="http://schemas.microsoft.com/office/drawing/2014/main" id="{288A494A-A931-4C84-8538-71F657297E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35548" y="4369904"/>
            <a:ext cx="284922" cy="284922"/>
          </a:xfrm>
          <a:prstGeom prst="rect">
            <a:avLst/>
          </a:prstGeom>
        </p:spPr>
      </p:pic>
      <p:pic>
        <p:nvPicPr>
          <p:cNvPr id="17" name="Graphic 17" descr="Checkmark">
            <a:extLst>
              <a:ext uri="{FF2B5EF4-FFF2-40B4-BE49-F238E27FC236}">
                <a16:creationId xmlns:a16="http://schemas.microsoft.com/office/drawing/2014/main" id="{8669554B-B5FE-4135-8303-658A86B310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60834" y="5350565"/>
            <a:ext cx="291548" cy="28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3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9577-3D24-4222-991D-D2585197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143875" cy="5571065"/>
          </a:xfrm>
        </p:spPr>
        <p:txBody>
          <a:bodyPr anchor="ctr">
            <a:normAutofit/>
          </a:bodyPr>
          <a:lstStyle/>
          <a:p>
            <a:r>
              <a:rPr lang="en-US" sz="33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Processing </a:t>
            </a:r>
            <a:r>
              <a:rPr lang="en-US" sz="33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Nodes</a:t>
            </a:r>
            <a:endParaRPr lang="en-US" sz="33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0672142-94D6-400E-B188-309B101D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127259A-B804-4AD2-9BC6-66F7BB218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B4E8A7-8505-4752-9B81-C739116C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36" name="Diagram 2">
            <a:extLst>
              <a:ext uri="{FF2B5EF4-FFF2-40B4-BE49-F238E27FC236}">
                <a16:creationId xmlns:a16="http://schemas.microsoft.com/office/drawing/2014/main" id="{745849C0-6271-49E7-A782-B34571C70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9847521"/>
              </p:ext>
            </p:extLst>
          </p:nvPr>
        </p:nvGraphicFramePr>
        <p:xfrm>
          <a:off x="650093" y="749485"/>
          <a:ext cx="6243992" cy="406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01" name="TextBox 2200">
            <a:extLst>
              <a:ext uri="{FF2B5EF4-FFF2-40B4-BE49-F238E27FC236}">
                <a16:creationId xmlns:a16="http://schemas.microsoft.com/office/drawing/2014/main" id="{2B4ABCE9-8FCD-474F-99EC-4C04C583C3C2}"/>
              </a:ext>
            </a:extLst>
          </p:cNvPr>
          <p:cNvSpPr txBox="1"/>
          <p:nvPr/>
        </p:nvSpPr>
        <p:spPr>
          <a:xfrm>
            <a:off x="649356" y="5174973"/>
            <a:ext cx="62417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Processing node can be responsible for running one or more science package for any combination of </a:t>
            </a:r>
            <a:r>
              <a:rPr lang="en-US"/>
              <a:t>satellite and/or sensor.</a:t>
            </a:r>
          </a:p>
        </p:txBody>
      </p:sp>
    </p:spTree>
    <p:extLst>
      <p:ext uri="{BB962C8B-B14F-4D97-AF65-F5344CB8AC3E}">
        <p14:creationId xmlns:p14="http://schemas.microsoft.com/office/powerpoint/2010/main" val="43416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0E32A-4A25-489F-8FF1-71297135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DBNet Cloud Service: Management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047493-2167-4C00-BE46-09002F260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995214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324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160" y="0"/>
            <a:ext cx="9369421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88489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3C2AE-0C9C-4BB6-8539-D296C024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2" y="643467"/>
            <a:ext cx="4340023" cy="5571064"/>
          </a:xfrm>
        </p:spPr>
        <p:txBody>
          <a:bodyPr anchor="ctr">
            <a:normAutofit/>
          </a:bodyPr>
          <a:lstStyle/>
          <a:p>
            <a:r>
              <a:rPr lang="en-US" sz="4400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DBNet</a:t>
            </a:r>
            <a:r>
              <a:rPr lang="en-US" sz="44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Cloud Service prototype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25075-3760-4004-8B11-B521594F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499" y="643467"/>
            <a:ext cx="4521480" cy="557106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3 Stations</a:t>
            </a:r>
          </a:p>
          <a:p>
            <a:pPr lvl="1"/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SSEC, Guam, Puerto Rico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Processing</a:t>
            </a:r>
          </a:p>
          <a:p>
            <a:pPr lvl="1"/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CrIS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ATMS (SNPP, NOAA-20)</a:t>
            </a:r>
          </a:p>
          <a:p>
            <a:pPr lvl="1"/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NOAA-18/19, </a:t>
            </a:r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Metop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-A/B/C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 Delivery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AWS Cloud Services (IAAS)</a:t>
            </a:r>
          </a:p>
          <a:p>
            <a:pPr lvl="1"/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EC2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Not using AWS SAAS</a:t>
            </a:r>
          </a:p>
          <a:p>
            <a:pPr lvl="1"/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 vendor lock</a:t>
            </a:r>
          </a:p>
          <a:p>
            <a:pPr lvl="1"/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 S3 storage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File Depots</a:t>
            </a:r>
          </a:p>
          <a:p>
            <a:pPr lvl="1"/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Currently running in multiple regions</a:t>
            </a:r>
          </a:p>
          <a:p>
            <a:pPr lvl="2"/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Asia Pacific, US East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Single processing Node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Metrics/Monitoring is a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53814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E4CE-2467-4BBF-8A0D-FCAD9A26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Tehcnologies:</a:t>
            </a:r>
            <a:b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Tools</a:t>
            </a:r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5398AEE-BF87-4470-BE59-3EA04F454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24564"/>
              </p:ext>
            </p:extLst>
          </p:nvPr>
        </p:nvGraphicFramePr>
        <p:xfrm>
          <a:off x="1141413" y="2233083"/>
          <a:ext cx="9906000" cy="1937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56F7FB5-8E3E-4D26-A0FA-9361806E0D52}"/>
              </a:ext>
            </a:extLst>
          </p:cNvPr>
          <p:cNvSpPr txBox="1"/>
          <p:nvPr/>
        </p:nvSpPr>
        <p:spPr>
          <a:xfrm>
            <a:off x="3189817" y="5211233"/>
            <a:ext cx="58017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 dirty="0">
                <a:ea typeface="+mn-lt"/>
                <a:cs typeface="+mn-lt"/>
                <a:hlinkClick r:id="rId8"/>
              </a:rPr>
              <a:t>https://gitlab.ssec.wisc.edu/brucef/hrptprune</a:t>
            </a:r>
            <a:endParaRPr lang="en-US">
              <a:ea typeface="+mn-lt"/>
              <a:cs typeface="+mn-lt"/>
            </a:endParaRPr>
          </a:p>
          <a:p>
            <a:pPr algn="ctr"/>
            <a:r>
              <a:rPr lang="en-US" u="sng" dirty="0">
                <a:ea typeface="+mn-lt"/>
                <a:cs typeface="+mn-lt"/>
                <a:hlinkClick r:id="rId9"/>
              </a:rPr>
              <a:t>https://gitlab.ssec.wisc.edu/brucef/ccsds-go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E4CE-2467-4BBF-8A0D-FCAD9A26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25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Tehcnologies:</a:t>
            </a:r>
            <a:br>
              <a:rPr lang="en-US" sz="25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5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Containers</a:t>
            </a:r>
            <a:endParaRPr lang="en-US" sz="2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5398AEE-BF87-4470-BE59-3EA04F454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854261"/>
              </p:ext>
            </p:extLst>
          </p:nvPr>
        </p:nvGraphicFramePr>
        <p:xfrm>
          <a:off x="5107291" y="615950"/>
          <a:ext cx="6046133" cy="569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8767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E4CE-2467-4BBF-8A0D-FCAD9A26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25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Tehcnologies:</a:t>
            </a:r>
            <a:br>
              <a:rPr lang="en-US" sz="25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500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Management</a:t>
            </a:r>
            <a:endParaRPr lang="en-US" sz="25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15398AEE-BF87-4470-BE59-3EA04F454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128418"/>
              </p:ext>
            </p:extLst>
          </p:nvPr>
        </p:nvGraphicFramePr>
        <p:xfrm>
          <a:off x="5054375" y="658284"/>
          <a:ext cx="6046133" cy="553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97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3725-4AAE-444E-BC0D-82AC62E6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>
                <a:cs typeface="Calibri Light"/>
              </a:rPr>
              <a:t>Overview</a:t>
            </a:r>
            <a:endParaRPr lang="en-US" sz="4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27E807-933B-4BFE-8E8B-05A23F93B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477276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2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11B83-915C-4892-A943-3FBB958E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3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Summary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73F08-12CD-4CB4-914F-E5A1FB19EECC}"/>
              </a:ext>
            </a:extLst>
          </p:cNvPr>
          <p:cNvSpPr txBox="1"/>
          <p:nvPr/>
        </p:nvSpPr>
        <p:spPr>
          <a:xfrm>
            <a:off x="702733" y="578273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Bruce Flynn</a:t>
            </a:r>
          </a:p>
          <a:p>
            <a:r>
              <a:rPr lang="en-US" dirty="0"/>
              <a:t>brucef@ssec.wisc.edu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EFA8F-7125-4BBD-BB74-1E8A864557C9}"/>
              </a:ext>
            </a:extLst>
          </p:cNvPr>
          <p:cNvSpPr txBox="1"/>
          <p:nvPr/>
        </p:nvSpPr>
        <p:spPr>
          <a:xfrm>
            <a:off x="3814233" y="2967567"/>
            <a:ext cx="45529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It works!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/>
              <a:t>Model proven based on the legacy system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/>
              <a:t>Gaining more partner antennas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/>
              <a:t>More modern infrastructure design 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Maintainable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Uptime/reliability/scalability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1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C951-23A5-4DB0-BD75-7C31A6AA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79" y="714375"/>
            <a:ext cx="3332955" cy="5076826"/>
          </a:xfrm>
        </p:spPr>
        <p:txBody>
          <a:bodyPr anchor="ctr">
            <a:normAutofit/>
          </a:bodyPr>
          <a:lstStyle/>
          <a:p>
            <a:r>
              <a:rPr lang="en-US" sz="40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WMO </a:t>
            </a:r>
            <a:r>
              <a:rPr lang="en-US" sz="400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DBNet</a:t>
            </a:r>
            <a:endParaRPr lang="en-US" sz="4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70A2E-4078-4DF2-8ED6-53E9C78F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46" y="714375"/>
            <a:ext cx="6253751" cy="507682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World Meteorological Organization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https://www.wmo.int</a:t>
            </a:r>
          </a:p>
          <a:p>
            <a:r>
              <a:rPr lang="en-US" dirty="0">
                <a:solidFill>
                  <a:schemeClr val="tx1"/>
                </a:solidFill>
              </a:rPr>
              <a:t>Low latency IR and MW Sounder data for NWP </a:t>
            </a:r>
            <a:endParaRPr lang="en-US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Developed from EARS </a:t>
            </a:r>
            <a:endParaRPr lang="en-US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742950" lvl="2"/>
            <a:r>
              <a:rPr lang="en-US" sz="1800" dirty="0">
                <a:solidFill>
                  <a:schemeClr val="tx1"/>
                </a:solidFill>
              </a:rPr>
              <a:t>EUMETSAT Advanced Re-transmission Service </a:t>
            </a:r>
            <a:endParaRPr lang="en-US" sz="1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lvl="1"/>
            <a:r>
              <a:rPr lang="en-US" sz="2000" dirty="0">
                <a:solidFill>
                  <a:schemeClr val="tx1"/>
                </a:solidFill>
              </a:rPr>
              <a:t>Global scope </a:t>
            </a:r>
            <a:endParaRPr lang="en-US" sz="20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742950" lvl="2"/>
            <a:r>
              <a:rPr lang="en-US" sz="1800" dirty="0">
                <a:solidFill>
                  <a:schemeClr val="tx1"/>
                </a:solidFill>
              </a:rPr>
              <a:t>Advanced sounders (IASI, </a:t>
            </a:r>
            <a:r>
              <a:rPr lang="en-US" sz="1800" dirty="0" err="1">
                <a:solidFill>
                  <a:schemeClr val="tx1"/>
                </a:solidFill>
              </a:rPr>
              <a:t>CrIS</a:t>
            </a:r>
            <a:r>
              <a:rPr lang="en-US" sz="1800" dirty="0">
                <a:solidFill>
                  <a:schemeClr val="tx1"/>
                </a:solidFill>
              </a:rPr>
              <a:t>, ATMS, IRAS, MWHS) </a:t>
            </a:r>
            <a:endParaRPr lang="en-US" sz="1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tx1"/>
                </a:solidFill>
              </a:rPr>
              <a:t>Disseminated globally </a:t>
            </a:r>
            <a:endParaRPr lang="en-US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742950" lvl="2"/>
            <a:r>
              <a:rPr lang="en-US" sz="1800" dirty="0">
                <a:solidFill>
                  <a:schemeClr val="tx1"/>
                </a:solidFill>
              </a:rPr>
              <a:t>Global Telecommunication System </a:t>
            </a:r>
            <a:endParaRPr lang="en-US" sz="1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742950" lvl="2"/>
            <a:r>
              <a:rPr lang="en-US" sz="1800" dirty="0">
                <a:solidFill>
                  <a:schemeClr val="tx1"/>
                </a:solidFill>
              </a:rPr>
              <a:t>DVB-S </a:t>
            </a:r>
            <a:endParaRPr lang="en-US" sz="1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tx1"/>
                </a:solidFill>
              </a:rPr>
              <a:t>Regional Participants </a:t>
            </a:r>
            <a:endParaRPr lang="en-US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742950" lvl="2"/>
            <a:r>
              <a:rPr lang="en-US" sz="1800" dirty="0">
                <a:solidFill>
                  <a:schemeClr val="tx1"/>
                </a:solidFill>
              </a:rPr>
              <a:t>EUMETSAT (Europe)</a:t>
            </a:r>
            <a:endParaRPr lang="en-US" sz="1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742950" lvl="2"/>
            <a:r>
              <a:rPr lang="en-US" sz="1800" dirty="0">
                <a:solidFill>
                  <a:schemeClr val="tx1"/>
                </a:solidFill>
              </a:rPr>
              <a:t>NOAA (North America)</a:t>
            </a:r>
            <a:endParaRPr lang="en-US" sz="1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742950" lvl="2"/>
            <a:r>
              <a:rPr lang="en-US" sz="1800" dirty="0">
                <a:solidFill>
                  <a:schemeClr val="tx1"/>
                </a:solidFill>
              </a:rPr>
              <a:t>CMA, BoM, KMA, JMA (Asia Pacific) </a:t>
            </a:r>
            <a:endParaRPr lang="en-US" sz="1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742950" lvl="2"/>
            <a:r>
              <a:rPr lang="en-US" sz="1800" dirty="0">
                <a:solidFill>
                  <a:schemeClr val="tx1"/>
                </a:solidFill>
              </a:rPr>
              <a:t>INPE, DMC (South America) </a:t>
            </a:r>
            <a:endParaRPr lang="en-US" sz="1800" dirty="0">
              <a:solidFill>
                <a:schemeClr val="tx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88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86BA-CB98-4938-AE3B-03AE936B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>
                <a:cs typeface="Calibri Light"/>
              </a:rPr>
              <a:t>Receiving Station: Traditional Participation</a:t>
            </a:r>
            <a:endParaRPr lang="en-US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F5FB757F-CEEF-476E-9669-480D9541A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073401"/>
              </p:ext>
            </p:extLst>
          </p:nvPr>
        </p:nvGraphicFramePr>
        <p:xfrm>
          <a:off x="1089419" y="3074100"/>
          <a:ext cx="2134564" cy="296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76" name="Diagram 1876">
            <a:extLst>
              <a:ext uri="{FF2B5EF4-FFF2-40B4-BE49-F238E27FC236}">
                <a16:creationId xmlns:a16="http://schemas.microsoft.com/office/drawing/2014/main" id="{8B6AFEC6-C051-4322-BFB6-434ED4054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007665"/>
              </p:ext>
            </p:extLst>
          </p:nvPr>
        </p:nvGraphicFramePr>
        <p:xfrm>
          <a:off x="8264010" y="3223991"/>
          <a:ext cx="3173896" cy="247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2" descr="A picture containing sky, outdoor, tree, object&#10;&#10;Description generated with very high confidence">
            <a:extLst>
              <a:ext uri="{FF2B5EF4-FFF2-40B4-BE49-F238E27FC236}">
                <a16:creationId xmlns:a16="http://schemas.microsoft.com/office/drawing/2014/main" id="{9D6F9F0F-57AD-47F1-90A8-89DF910324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0627" y="2991259"/>
            <a:ext cx="2886973" cy="3137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0B6696D-64A7-416B-A049-8B7B0AEEBEEA}"/>
              </a:ext>
            </a:extLst>
          </p:cNvPr>
          <p:cNvSpPr txBox="1"/>
          <p:nvPr/>
        </p:nvSpPr>
        <p:spPr>
          <a:xfrm>
            <a:off x="4649518" y="6175114"/>
            <a:ext cx="29013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>
                <a:solidFill>
                  <a:schemeClr val="bg1">
                    <a:lumMod val="50000"/>
                    <a:lumOff val="50000"/>
                  </a:schemeClr>
                </a:solidFill>
              </a:rPr>
              <a:t>Orbital Systems X/L-band 2.4m Antenna, Miami, Florida</a:t>
            </a:r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sz="800">
                <a:solidFill>
                  <a:schemeClr val="bg1">
                    <a:lumMod val="50000"/>
                    <a:lumOff val="50000"/>
                  </a:schemeClr>
                </a:solidFill>
              </a:rPr>
              <a:t>Photo </a:t>
            </a:r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courtesy of Liam Gumley</a:t>
            </a:r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35903F-598D-403F-AF00-47272CEC7E84}"/>
              </a:ext>
            </a:extLst>
          </p:cNvPr>
          <p:cNvSpPr txBox="1"/>
          <p:nvPr/>
        </p:nvSpPr>
        <p:spPr>
          <a:xfrm>
            <a:off x="8405003" y="5695469"/>
            <a:ext cx="2901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Operational Loop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F293C1-D935-4A58-9DD0-F8A804ECC3CD}"/>
              </a:ext>
            </a:extLst>
          </p:cNvPr>
          <p:cNvSpPr txBox="1"/>
          <p:nvPr/>
        </p:nvSpPr>
        <p:spPr>
          <a:xfrm>
            <a:off x="1136650" y="2142067"/>
            <a:ext cx="96964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Traditional participations seems </a:t>
            </a:r>
            <a:r>
              <a:rPr lang="en-US"/>
              <a:t>straight forward until all the details are considered. </a:t>
            </a:r>
          </a:p>
        </p:txBody>
      </p:sp>
    </p:spTree>
    <p:extLst>
      <p:ext uri="{BB962C8B-B14F-4D97-AF65-F5344CB8AC3E}">
        <p14:creationId xmlns:p14="http://schemas.microsoft.com/office/powerpoint/2010/main" val="342083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86BA-CB98-4938-AE3B-03AE936B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cs typeface="Calibri Light"/>
              </a:rPr>
              <a:t>Receiving Station: Traditional Participation</a:t>
            </a:r>
            <a:endParaRPr lang="en-US" sz="3100"/>
          </a:p>
        </p:txBody>
      </p:sp>
      <p:sp>
        <p:nvSpPr>
          <p:cNvPr id="1854" name="Rectangle 128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852" name="Content Placeholder 2">
            <a:extLst>
              <a:ext uri="{FF2B5EF4-FFF2-40B4-BE49-F238E27FC236}">
                <a16:creationId xmlns:a16="http://schemas.microsoft.com/office/drawing/2014/main" id="{0FE43A2C-E650-4E2D-ABD9-0C2B71228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903166"/>
              </p:ext>
            </p:extLst>
          </p:nvPr>
        </p:nvGraphicFramePr>
        <p:xfrm>
          <a:off x="5054375" y="1601304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74" name="TextBox 2073">
            <a:extLst>
              <a:ext uri="{FF2B5EF4-FFF2-40B4-BE49-F238E27FC236}">
                <a16:creationId xmlns:a16="http://schemas.microsoft.com/office/drawing/2014/main" id="{11898029-FBC0-4905-ACD2-15D7876945E0}"/>
              </a:ext>
            </a:extLst>
          </p:cNvPr>
          <p:cNvSpPr txBox="1"/>
          <p:nvPr/>
        </p:nvSpPr>
        <p:spPr>
          <a:xfrm>
            <a:off x="5052204" y="663232"/>
            <a:ext cx="60421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Operational Loop</a:t>
            </a:r>
          </a:p>
        </p:txBody>
      </p:sp>
    </p:spTree>
    <p:extLst>
      <p:ext uri="{BB962C8B-B14F-4D97-AF65-F5344CB8AC3E}">
        <p14:creationId xmlns:p14="http://schemas.microsoft.com/office/powerpoint/2010/main" val="330479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0A8D-4155-40D9-9343-42A92662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Receiving Station: Challenges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923D02-2A5E-4C4C-AAA4-FC2EB1B29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71214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58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B896-2716-4119-9D68-6185CB5D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Regional Challenges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9B417D-A1CB-472F-A039-5DB40C475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471762"/>
              </p:ext>
            </p:extLst>
          </p:nvPr>
        </p:nvGraphicFramePr>
        <p:xfrm>
          <a:off x="1141413" y="2667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FF9F80D-0F54-4CBE-8722-D27A1937C23C}"/>
              </a:ext>
            </a:extLst>
          </p:cNvPr>
          <p:cNvSpPr txBox="1"/>
          <p:nvPr/>
        </p:nvSpPr>
        <p:spPr>
          <a:xfrm>
            <a:off x="1136650" y="1771650"/>
            <a:ext cx="9982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Challenges at the regional level mostly derived from traditional model at the receiving station.</a:t>
            </a:r>
          </a:p>
        </p:txBody>
      </p:sp>
    </p:spTree>
    <p:extLst>
      <p:ext uri="{BB962C8B-B14F-4D97-AF65-F5344CB8AC3E}">
        <p14:creationId xmlns:p14="http://schemas.microsoft.com/office/powerpoint/2010/main" val="305695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7E16-3D70-4280-8437-555B54E5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DBNet</a:t>
            </a:r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Cloud Service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6A6EE0A-1CBF-44FC-BDEA-830AD4230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911968"/>
              </p:ext>
            </p:extLst>
          </p:nvPr>
        </p:nvGraphicFramePr>
        <p:xfrm>
          <a:off x="1141413" y="3781592"/>
          <a:ext cx="9906000" cy="238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6" name="TextBox 135">
            <a:extLst>
              <a:ext uri="{FF2B5EF4-FFF2-40B4-BE49-F238E27FC236}">
                <a16:creationId xmlns:a16="http://schemas.microsoft.com/office/drawing/2014/main" id="{8C77DEB9-1F5E-4D8C-BF63-CFF160439321}"/>
              </a:ext>
            </a:extLst>
          </p:cNvPr>
          <p:cNvSpPr txBox="1"/>
          <p:nvPr/>
        </p:nvSpPr>
        <p:spPr>
          <a:xfrm>
            <a:off x="1441498" y="1802445"/>
            <a:ext cx="865586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goal is to provide an easy way for DB station operators to contribute to </a:t>
            </a:r>
            <a:r>
              <a:rPr lang="en-US" dirty="0" err="1">
                <a:solidFill>
                  <a:schemeClr val="tx2"/>
                </a:solidFill>
              </a:rPr>
              <a:t>DBNet</a:t>
            </a:r>
            <a:r>
              <a:rPr lang="en-US" dirty="0">
                <a:solidFill>
                  <a:schemeClr val="tx2"/>
                </a:solidFill>
              </a:rPr>
              <a:t> while providing a consistent, high quality product with the latency required for NWP.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ea typeface="+mn-lt"/>
                <a:cs typeface="+mn-lt"/>
              </a:rPr>
              <a:t>To make this happen we need to improve upon the tradition model for participation in </a:t>
            </a:r>
            <a:r>
              <a:rPr lang="en-US" dirty="0" err="1">
                <a:ea typeface="+mn-lt"/>
                <a:cs typeface="+mn-lt"/>
              </a:rPr>
              <a:t>DBNet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4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830F-F82D-4843-A7D2-5957AA76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Improving the Model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17FB336-BB65-4961-A28F-8AC947963C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155547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127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Application>Microsoft Office PowerPoint</Application>
  <PresentationFormat>Widescreen</PresentationFormat>
  <Slides>20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Mesh</vt:lpstr>
      <vt:lpstr>Cloud-based Sounder and Microwave Instrument Data Processing Infrastructure for DBNet</vt:lpstr>
      <vt:lpstr>Overview</vt:lpstr>
      <vt:lpstr>WMO DBNet</vt:lpstr>
      <vt:lpstr>Receiving Station: Traditional Participation</vt:lpstr>
      <vt:lpstr>Receiving Station: Traditional Participation</vt:lpstr>
      <vt:lpstr>Receiving Station: Challenges</vt:lpstr>
      <vt:lpstr>Regional Challenges</vt:lpstr>
      <vt:lpstr>DBNet Cloud Service</vt:lpstr>
      <vt:lpstr>Improving the Model</vt:lpstr>
      <vt:lpstr>Background: DbRTN</vt:lpstr>
      <vt:lpstr>DBNet Cloud Service</vt:lpstr>
      <vt:lpstr>Core Services</vt:lpstr>
      <vt:lpstr> File Depot</vt:lpstr>
      <vt:lpstr>Processing Nodes</vt:lpstr>
      <vt:lpstr>DBNet Cloud Service: Management</vt:lpstr>
      <vt:lpstr>DBNet Cloud Service prototype</vt:lpstr>
      <vt:lpstr>Tehcnologies: Tools</vt:lpstr>
      <vt:lpstr>Tehcnologies: Containers</vt:lpstr>
      <vt:lpstr>Tehcnologies: Management</vt:lpstr>
      <vt:lpstr>Summary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2337</cp:revision>
  <dcterms:created xsi:type="dcterms:W3CDTF">2013-07-15T20:26:40Z</dcterms:created>
  <dcterms:modified xsi:type="dcterms:W3CDTF">2019-06-26T23:27:31Z</dcterms:modified>
</cp:coreProperties>
</file>